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33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8" r:id="rId10"/>
    <p:sldId id="269" r:id="rId11"/>
    <p:sldId id="265" r:id="rId12"/>
    <p:sldId id="266" r:id="rId13"/>
    <p:sldId id="267" r:id="rId14"/>
    <p:sldId id="287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8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rene Moriarty" initials="IM" lastIdx="1" clrIdx="0">
    <p:extLst>
      <p:ext uri="{19B8F6BF-5375-455C-9EA6-DF929625EA0E}">
        <p15:presenceInfo xmlns:p15="http://schemas.microsoft.com/office/powerpoint/2012/main" userId="8ad4942cae16e72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30" autoAdjust="0"/>
  </p:normalViewPr>
  <p:slideViewPr>
    <p:cSldViewPr snapToGrid="0">
      <p:cViewPr varScale="1">
        <p:scale>
          <a:sx n="113" d="100"/>
          <a:sy n="113" d="100"/>
        </p:scale>
        <p:origin x="56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8T18:57:14.553" idx="1">
    <p:pos x="3643" y="1205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7DC0B7-B98E-4359-89BC-6AF2EB3FD81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E32F4DE0-6C7A-48E1-B6FD-ED0B39094869}">
      <dgm:prSet phldrT="[文本]"/>
      <dgm:spPr>
        <a:solidFill>
          <a:schemeClr val="accent1"/>
        </a:solidFill>
      </dgm:spPr>
      <dgm:t>
        <a:bodyPr/>
        <a:lstStyle/>
        <a:p>
          <a:r>
            <a:rPr lang="zh-CN" altLang="en-US" dirty="0"/>
            <a:t>信息收集</a:t>
          </a:r>
        </a:p>
      </dgm:t>
    </dgm:pt>
    <dgm:pt modelId="{E11C5E75-5674-449F-A6AB-595DAD55D4B7}" type="parTrans" cxnId="{5EDC7435-1650-451F-A5FA-8B9F9749516E}">
      <dgm:prSet/>
      <dgm:spPr/>
      <dgm:t>
        <a:bodyPr/>
        <a:lstStyle/>
        <a:p>
          <a:endParaRPr lang="zh-CN" altLang="en-US"/>
        </a:p>
      </dgm:t>
    </dgm:pt>
    <dgm:pt modelId="{CFB73286-45E3-4852-BD0C-569B4FAE1220}" type="sibTrans" cxnId="{5EDC7435-1650-451F-A5FA-8B9F9749516E}">
      <dgm:prSet/>
      <dgm:spPr/>
      <dgm:t>
        <a:bodyPr/>
        <a:lstStyle/>
        <a:p>
          <a:endParaRPr lang="zh-CN" altLang="en-US"/>
        </a:p>
      </dgm:t>
    </dgm:pt>
    <dgm:pt modelId="{D2109FA3-4FA7-4600-9FEA-3641F569BD52}">
      <dgm:prSet phldrT="[文本]"/>
      <dgm:spPr>
        <a:solidFill>
          <a:schemeClr val="accent4"/>
        </a:solidFill>
      </dgm:spPr>
      <dgm:t>
        <a:bodyPr/>
        <a:lstStyle/>
        <a:p>
          <a:r>
            <a:rPr lang="zh-CN" altLang="en-US" dirty="0"/>
            <a:t>外网渗透</a:t>
          </a:r>
        </a:p>
      </dgm:t>
    </dgm:pt>
    <dgm:pt modelId="{2BF7EDB0-3D9D-4E82-A771-FBDF4396823F}" type="parTrans" cxnId="{0086B9F0-E595-46A2-B854-423FFB103738}">
      <dgm:prSet/>
      <dgm:spPr/>
      <dgm:t>
        <a:bodyPr/>
        <a:lstStyle/>
        <a:p>
          <a:endParaRPr lang="zh-CN" altLang="en-US"/>
        </a:p>
      </dgm:t>
    </dgm:pt>
    <dgm:pt modelId="{0094D9B4-E8AE-46E5-AFB9-E0664EB6DF33}" type="sibTrans" cxnId="{0086B9F0-E595-46A2-B854-423FFB103738}">
      <dgm:prSet/>
      <dgm:spPr/>
      <dgm:t>
        <a:bodyPr/>
        <a:lstStyle/>
        <a:p>
          <a:endParaRPr lang="zh-CN" altLang="en-US"/>
        </a:p>
      </dgm:t>
    </dgm:pt>
    <dgm:pt modelId="{82EDD82A-888D-4709-86B8-E308BB5E0A1B}">
      <dgm:prSet phldrT="[文本]"/>
      <dgm:spPr>
        <a:solidFill>
          <a:srgbClr val="FF0000"/>
        </a:solidFill>
      </dgm:spPr>
      <dgm:t>
        <a:bodyPr/>
        <a:lstStyle/>
        <a:p>
          <a:r>
            <a:rPr lang="zh-CN" altLang="en-US" dirty="0"/>
            <a:t>内网渗透</a:t>
          </a:r>
        </a:p>
      </dgm:t>
    </dgm:pt>
    <dgm:pt modelId="{53CBAB89-09AD-4D4E-B8E6-723045DF82A0}" type="parTrans" cxnId="{A03EB1F3-D41F-444E-8575-AC06621594D6}">
      <dgm:prSet/>
      <dgm:spPr/>
      <dgm:t>
        <a:bodyPr/>
        <a:lstStyle/>
        <a:p>
          <a:endParaRPr lang="zh-CN" altLang="en-US"/>
        </a:p>
      </dgm:t>
    </dgm:pt>
    <dgm:pt modelId="{3E6865CC-0EF1-4CAD-B4EF-9F6181844B10}" type="sibTrans" cxnId="{A03EB1F3-D41F-444E-8575-AC06621594D6}">
      <dgm:prSet/>
      <dgm:spPr/>
      <dgm:t>
        <a:bodyPr/>
        <a:lstStyle/>
        <a:p>
          <a:endParaRPr lang="zh-CN" altLang="en-US"/>
        </a:p>
      </dgm:t>
    </dgm:pt>
    <dgm:pt modelId="{9791B66E-5D30-4F44-84F6-AD0E19471677}" type="pres">
      <dgm:prSet presAssocID="{137DC0B7-B98E-4359-89BC-6AF2EB3FD812}" presName="Name0" presStyleCnt="0">
        <dgm:presLayoutVars>
          <dgm:dir/>
          <dgm:resizeHandles val="exact"/>
        </dgm:presLayoutVars>
      </dgm:prSet>
      <dgm:spPr/>
    </dgm:pt>
    <dgm:pt modelId="{43F3A1FA-2E0D-43FE-A09B-8AC4A63630E9}" type="pres">
      <dgm:prSet presAssocID="{E32F4DE0-6C7A-48E1-B6FD-ED0B39094869}" presName="parTxOnly" presStyleLbl="node1" presStyleIdx="0" presStyleCnt="3" custScaleY="51781" custLinFactNeighborX="-2453">
        <dgm:presLayoutVars>
          <dgm:bulletEnabled val="1"/>
        </dgm:presLayoutVars>
      </dgm:prSet>
      <dgm:spPr/>
    </dgm:pt>
    <dgm:pt modelId="{E0243345-37CF-454F-9F06-603E3D3C3823}" type="pres">
      <dgm:prSet presAssocID="{CFB73286-45E3-4852-BD0C-569B4FAE1220}" presName="parSpace" presStyleCnt="0"/>
      <dgm:spPr/>
    </dgm:pt>
    <dgm:pt modelId="{B6191816-B3BA-48E6-8359-1F3395C3BEE3}" type="pres">
      <dgm:prSet presAssocID="{D2109FA3-4FA7-4600-9FEA-3641F569BD52}" presName="parTxOnly" presStyleLbl="node1" presStyleIdx="1" presStyleCnt="3" custScaleY="50554">
        <dgm:presLayoutVars>
          <dgm:bulletEnabled val="1"/>
        </dgm:presLayoutVars>
      </dgm:prSet>
      <dgm:spPr/>
    </dgm:pt>
    <dgm:pt modelId="{74B231B2-E6AB-4394-99B4-86CF00E9FA0F}" type="pres">
      <dgm:prSet presAssocID="{0094D9B4-E8AE-46E5-AFB9-E0664EB6DF33}" presName="parSpace" presStyleCnt="0"/>
      <dgm:spPr/>
    </dgm:pt>
    <dgm:pt modelId="{5318C9C7-FF32-4F16-AB82-59414E73DE5F}" type="pres">
      <dgm:prSet presAssocID="{82EDD82A-888D-4709-86B8-E308BB5E0A1B}" presName="parTxOnly" presStyleLbl="node1" presStyleIdx="2" presStyleCnt="3" custScaleY="50554">
        <dgm:presLayoutVars>
          <dgm:bulletEnabled val="1"/>
        </dgm:presLayoutVars>
      </dgm:prSet>
      <dgm:spPr/>
    </dgm:pt>
  </dgm:ptLst>
  <dgm:cxnLst>
    <dgm:cxn modelId="{35A9762F-5ECC-4FFD-B268-E8248EF8E3DC}" type="presOf" srcId="{137DC0B7-B98E-4359-89BC-6AF2EB3FD812}" destId="{9791B66E-5D30-4F44-84F6-AD0E19471677}" srcOrd="0" destOrd="0" presId="urn:microsoft.com/office/officeart/2005/8/layout/hChevron3"/>
    <dgm:cxn modelId="{5EDC7435-1650-451F-A5FA-8B9F9749516E}" srcId="{137DC0B7-B98E-4359-89BC-6AF2EB3FD812}" destId="{E32F4DE0-6C7A-48E1-B6FD-ED0B39094869}" srcOrd="0" destOrd="0" parTransId="{E11C5E75-5674-449F-A6AB-595DAD55D4B7}" sibTransId="{CFB73286-45E3-4852-BD0C-569B4FAE1220}"/>
    <dgm:cxn modelId="{AA1930D6-92AF-4C4D-8988-D8C7ADAF1482}" type="presOf" srcId="{E32F4DE0-6C7A-48E1-B6FD-ED0B39094869}" destId="{43F3A1FA-2E0D-43FE-A09B-8AC4A63630E9}" srcOrd="0" destOrd="0" presId="urn:microsoft.com/office/officeart/2005/8/layout/hChevron3"/>
    <dgm:cxn modelId="{0FD1DBE3-4F3C-45D4-80B2-202E33DB69BB}" type="presOf" srcId="{82EDD82A-888D-4709-86B8-E308BB5E0A1B}" destId="{5318C9C7-FF32-4F16-AB82-59414E73DE5F}" srcOrd="0" destOrd="0" presId="urn:microsoft.com/office/officeart/2005/8/layout/hChevron3"/>
    <dgm:cxn modelId="{0086B9F0-E595-46A2-B854-423FFB103738}" srcId="{137DC0B7-B98E-4359-89BC-6AF2EB3FD812}" destId="{D2109FA3-4FA7-4600-9FEA-3641F569BD52}" srcOrd="1" destOrd="0" parTransId="{2BF7EDB0-3D9D-4E82-A771-FBDF4396823F}" sibTransId="{0094D9B4-E8AE-46E5-AFB9-E0664EB6DF33}"/>
    <dgm:cxn modelId="{A03EB1F3-D41F-444E-8575-AC06621594D6}" srcId="{137DC0B7-B98E-4359-89BC-6AF2EB3FD812}" destId="{82EDD82A-888D-4709-86B8-E308BB5E0A1B}" srcOrd="2" destOrd="0" parTransId="{53CBAB89-09AD-4D4E-B8E6-723045DF82A0}" sibTransId="{3E6865CC-0EF1-4CAD-B4EF-9F6181844B10}"/>
    <dgm:cxn modelId="{69491DFF-35E7-419D-8B8D-EBB593234230}" type="presOf" srcId="{D2109FA3-4FA7-4600-9FEA-3641F569BD52}" destId="{B6191816-B3BA-48E6-8359-1F3395C3BEE3}" srcOrd="0" destOrd="0" presId="urn:microsoft.com/office/officeart/2005/8/layout/hChevron3"/>
    <dgm:cxn modelId="{E20C7A4D-4489-4025-A2FB-BDD81C116746}" type="presParOf" srcId="{9791B66E-5D30-4F44-84F6-AD0E19471677}" destId="{43F3A1FA-2E0D-43FE-A09B-8AC4A63630E9}" srcOrd="0" destOrd="0" presId="urn:microsoft.com/office/officeart/2005/8/layout/hChevron3"/>
    <dgm:cxn modelId="{44CFEC4B-660A-4D5A-9FA5-7324E6BC5C4D}" type="presParOf" srcId="{9791B66E-5D30-4F44-84F6-AD0E19471677}" destId="{E0243345-37CF-454F-9F06-603E3D3C3823}" srcOrd="1" destOrd="0" presId="urn:microsoft.com/office/officeart/2005/8/layout/hChevron3"/>
    <dgm:cxn modelId="{38F347DE-C913-4486-931C-D8B20C03901E}" type="presParOf" srcId="{9791B66E-5D30-4F44-84F6-AD0E19471677}" destId="{B6191816-B3BA-48E6-8359-1F3395C3BEE3}" srcOrd="2" destOrd="0" presId="urn:microsoft.com/office/officeart/2005/8/layout/hChevron3"/>
    <dgm:cxn modelId="{52590C45-8225-4739-A8D0-4CDF77C988B0}" type="presParOf" srcId="{9791B66E-5D30-4F44-84F6-AD0E19471677}" destId="{74B231B2-E6AB-4394-99B4-86CF00E9FA0F}" srcOrd="3" destOrd="0" presId="urn:microsoft.com/office/officeart/2005/8/layout/hChevron3"/>
    <dgm:cxn modelId="{37DEFF45-7422-4D3F-BB27-8D6E8FCC7220}" type="presParOf" srcId="{9791B66E-5D30-4F44-84F6-AD0E19471677}" destId="{5318C9C7-FF32-4F16-AB82-59414E73DE5F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7DC0B7-B98E-4359-89BC-6AF2EB3FD81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E32F4DE0-6C7A-48E1-B6FD-ED0B39094869}">
      <dgm:prSet phldrT="[文本]"/>
      <dgm:spPr>
        <a:solidFill>
          <a:schemeClr val="accent1"/>
        </a:solidFill>
      </dgm:spPr>
      <dgm:t>
        <a:bodyPr/>
        <a:lstStyle/>
        <a:p>
          <a:r>
            <a:rPr lang="zh-CN" altLang="en-US" dirty="0"/>
            <a:t>信息收集</a:t>
          </a:r>
        </a:p>
      </dgm:t>
    </dgm:pt>
    <dgm:pt modelId="{E11C5E75-5674-449F-A6AB-595DAD55D4B7}" type="parTrans" cxnId="{5EDC7435-1650-451F-A5FA-8B9F9749516E}">
      <dgm:prSet/>
      <dgm:spPr/>
      <dgm:t>
        <a:bodyPr/>
        <a:lstStyle/>
        <a:p>
          <a:endParaRPr lang="zh-CN" altLang="en-US"/>
        </a:p>
      </dgm:t>
    </dgm:pt>
    <dgm:pt modelId="{CFB73286-45E3-4852-BD0C-569B4FAE1220}" type="sibTrans" cxnId="{5EDC7435-1650-451F-A5FA-8B9F9749516E}">
      <dgm:prSet/>
      <dgm:spPr/>
      <dgm:t>
        <a:bodyPr/>
        <a:lstStyle/>
        <a:p>
          <a:endParaRPr lang="zh-CN" altLang="en-US"/>
        </a:p>
      </dgm:t>
    </dgm:pt>
    <dgm:pt modelId="{D2109FA3-4FA7-4600-9FEA-3641F569BD52}">
      <dgm:prSet phldrT="[文本]"/>
      <dgm:spPr>
        <a:solidFill>
          <a:schemeClr val="accent4"/>
        </a:solidFill>
      </dgm:spPr>
      <dgm:t>
        <a:bodyPr/>
        <a:lstStyle/>
        <a:p>
          <a:r>
            <a:rPr lang="en-US" altLang="zh-CN" dirty="0"/>
            <a:t>APT</a:t>
          </a:r>
          <a:r>
            <a:rPr lang="zh-CN" altLang="en-US" dirty="0"/>
            <a:t>攻击</a:t>
          </a:r>
        </a:p>
      </dgm:t>
    </dgm:pt>
    <dgm:pt modelId="{2BF7EDB0-3D9D-4E82-A771-FBDF4396823F}" type="parTrans" cxnId="{0086B9F0-E595-46A2-B854-423FFB103738}">
      <dgm:prSet/>
      <dgm:spPr/>
      <dgm:t>
        <a:bodyPr/>
        <a:lstStyle/>
        <a:p>
          <a:endParaRPr lang="zh-CN" altLang="en-US"/>
        </a:p>
      </dgm:t>
    </dgm:pt>
    <dgm:pt modelId="{0094D9B4-E8AE-46E5-AFB9-E0664EB6DF33}" type="sibTrans" cxnId="{0086B9F0-E595-46A2-B854-423FFB103738}">
      <dgm:prSet/>
      <dgm:spPr/>
      <dgm:t>
        <a:bodyPr/>
        <a:lstStyle/>
        <a:p>
          <a:endParaRPr lang="zh-CN" altLang="en-US"/>
        </a:p>
      </dgm:t>
    </dgm:pt>
    <dgm:pt modelId="{82EDD82A-888D-4709-86B8-E308BB5E0A1B}">
      <dgm:prSet phldrT="[文本]"/>
      <dgm:spPr>
        <a:solidFill>
          <a:srgbClr val="FF0000"/>
        </a:solidFill>
      </dgm:spPr>
      <dgm:t>
        <a:bodyPr/>
        <a:lstStyle/>
        <a:p>
          <a:r>
            <a:rPr lang="zh-CN" altLang="en-US" dirty="0"/>
            <a:t>内网渗透</a:t>
          </a:r>
        </a:p>
      </dgm:t>
    </dgm:pt>
    <dgm:pt modelId="{53CBAB89-09AD-4D4E-B8E6-723045DF82A0}" type="parTrans" cxnId="{A03EB1F3-D41F-444E-8575-AC06621594D6}">
      <dgm:prSet/>
      <dgm:spPr/>
      <dgm:t>
        <a:bodyPr/>
        <a:lstStyle/>
        <a:p>
          <a:endParaRPr lang="zh-CN" altLang="en-US"/>
        </a:p>
      </dgm:t>
    </dgm:pt>
    <dgm:pt modelId="{3E6865CC-0EF1-4CAD-B4EF-9F6181844B10}" type="sibTrans" cxnId="{A03EB1F3-D41F-444E-8575-AC06621594D6}">
      <dgm:prSet/>
      <dgm:spPr/>
      <dgm:t>
        <a:bodyPr/>
        <a:lstStyle/>
        <a:p>
          <a:endParaRPr lang="zh-CN" altLang="en-US"/>
        </a:p>
      </dgm:t>
    </dgm:pt>
    <dgm:pt modelId="{9791B66E-5D30-4F44-84F6-AD0E19471677}" type="pres">
      <dgm:prSet presAssocID="{137DC0B7-B98E-4359-89BC-6AF2EB3FD812}" presName="Name0" presStyleCnt="0">
        <dgm:presLayoutVars>
          <dgm:dir/>
          <dgm:resizeHandles val="exact"/>
        </dgm:presLayoutVars>
      </dgm:prSet>
      <dgm:spPr/>
    </dgm:pt>
    <dgm:pt modelId="{43F3A1FA-2E0D-43FE-A09B-8AC4A63630E9}" type="pres">
      <dgm:prSet presAssocID="{E32F4DE0-6C7A-48E1-B6FD-ED0B39094869}" presName="parTxOnly" presStyleLbl="node1" presStyleIdx="0" presStyleCnt="3" custScaleY="51781" custLinFactNeighborX="-2453">
        <dgm:presLayoutVars>
          <dgm:bulletEnabled val="1"/>
        </dgm:presLayoutVars>
      </dgm:prSet>
      <dgm:spPr/>
    </dgm:pt>
    <dgm:pt modelId="{E0243345-37CF-454F-9F06-603E3D3C3823}" type="pres">
      <dgm:prSet presAssocID="{CFB73286-45E3-4852-BD0C-569B4FAE1220}" presName="parSpace" presStyleCnt="0"/>
      <dgm:spPr/>
    </dgm:pt>
    <dgm:pt modelId="{B6191816-B3BA-48E6-8359-1F3395C3BEE3}" type="pres">
      <dgm:prSet presAssocID="{D2109FA3-4FA7-4600-9FEA-3641F569BD52}" presName="parTxOnly" presStyleLbl="node1" presStyleIdx="1" presStyleCnt="3" custScaleY="50554">
        <dgm:presLayoutVars>
          <dgm:bulletEnabled val="1"/>
        </dgm:presLayoutVars>
      </dgm:prSet>
      <dgm:spPr/>
    </dgm:pt>
    <dgm:pt modelId="{74B231B2-E6AB-4394-99B4-86CF00E9FA0F}" type="pres">
      <dgm:prSet presAssocID="{0094D9B4-E8AE-46E5-AFB9-E0664EB6DF33}" presName="parSpace" presStyleCnt="0"/>
      <dgm:spPr/>
    </dgm:pt>
    <dgm:pt modelId="{5318C9C7-FF32-4F16-AB82-59414E73DE5F}" type="pres">
      <dgm:prSet presAssocID="{82EDD82A-888D-4709-86B8-E308BB5E0A1B}" presName="parTxOnly" presStyleLbl="node1" presStyleIdx="2" presStyleCnt="3" custScaleY="50554">
        <dgm:presLayoutVars>
          <dgm:bulletEnabled val="1"/>
        </dgm:presLayoutVars>
      </dgm:prSet>
      <dgm:spPr/>
    </dgm:pt>
  </dgm:ptLst>
  <dgm:cxnLst>
    <dgm:cxn modelId="{35A9762F-5ECC-4FFD-B268-E8248EF8E3DC}" type="presOf" srcId="{137DC0B7-B98E-4359-89BC-6AF2EB3FD812}" destId="{9791B66E-5D30-4F44-84F6-AD0E19471677}" srcOrd="0" destOrd="0" presId="urn:microsoft.com/office/officeart/2005/8/layout/hChevron3"/>
    <dgm:cxn modelId="{5EDC7435-1650-451F-A5FA-8B9F9749516E}" srcId="{137DC0B7-B98E-4359-89BC-6AF2EB3FD812}" destId="{E32F4DE0-6C7A-48E1-B6FD-ED0B39094869}" srcOrd="0" destOrd="0" parTransId="{E11C5E75-5674-449F-A6AB-595DAD55D4B7}" sibTransId="{CFB73286-45E3-4852-BD0C-569B4FAE1220}"/>
    <dgm:cxn modelId="{AA1930D6-92AF-4C4D-8988-D8C7ADAF1482}" type="presOf" srcId="{E32F4DE0-6C7A-48E1-B6FD-ED0B39094869}" destId="{43F3A1FA-2E0D-43FE-A09B-8AC4A63630E9}" srcOrd="0" destOrd="0" presId="urn:microsoft.com/office/officeart/2005/8/layout/hChevron3"/>
    <dgm:cxn modelId="{0FD1DBE3-4F3C-45D4-80B2-202E33DB69BB}" type="presOf" srcId="{82EDD82A-888D-4709-86B8-E308BB5E0A1B}" destId="{5318C9C7-FF32-4F16-AB82-59414E73DE5F}" srcOrd="0" destOrd="0" presId="urn:microsoft.com/office/officeart/2005/8/layout/hChevron3"/>
    <dgm:cxn modelId="{0086B9F0-E595-46A2-B854-423FFB103738}" srcId="{137DC0B7-B98E-4359-89BC-6AF2EB3FD812}" destId="{D2109FA3-4FA7-4600-9FEA-3641F569BD52}" srcOrd="1" destOrd="0" parTransId="{2BF7EDB0-3D9D-4E82-A771-FBDF4396823F}" sibTransId="{0094D9B4-E8AE-46E5-AFB9-E0664EB6DF33}"/>
    <dgm:cxn modelId="{A03EB1F3-D41F-444E-8575-AC06621594D6}" srcId="{137DC0B7-B98E-4359-89BC-6AF2EB3FD812}" destId="{82EDD82A-888D-4709-86B8-E308BB5E0A1B}" srcOrd="2" destOrd="0" parTransId="{53CBAB89-09AD-4D4E-B8E6-723045DF82A0}" sibTransId="{3E6865CC-0EF1-4CAD-B4EF-9F6181844B10}"/>
    <dgm:cxn modelId="{69491DFF-35E7-419D-8B8D-EBB593234230}" type="presOf" srcId="{D2109FA3-4FA7-4600-9FEA-3641F569BD52}" destId="{B6191816-B3BA-48E6-8359-1F3395C3BEE3}" srcOrd="0" destOrd="0" presId="urn:microsoft.com/office/officeart/2005/8/layout/hChevron3"/>
    <dgm:cxn modelId="{E20C7A4D-4489-4025-A2FB-BDD81C116746}" type="presParOf" srcId="{9791B66E-5D30-4F44-84F6-AD0E19471677}" destId="{43F3A1FA-2E0D-43FE-A09B-8AC4A63630E9}" srcOrd="0" destOrd="0" presId="urn:microsoft.com/office/officeart/2005/8/layout/hChevron3"/>
    <dgm:cxn modelId="{44CFEC4B-660A-4D5A-9FA5-7324E6BC5C4D}" type="presParOf" srcId="{9791B66E-5D30-4F44-84F6-AD0E19471677}" destId="{E0243345-37CF-454F-9F06-603E3D3C3823}" srcOrd="1" destOrd="0" presId="urn:microsoft.com/office/officeart/2005/8/layout/hChevron3"/>
    <dgm:cxn modelId="{38F347DE-C913-4486-931C-D8B20C03901E}" type="presParOf" srcId="{9791B66E-5D30-4F44-84F6-AD0E19471677}" destId="{B6191816-B3BA-48E6-8359-1F3395C3BEE3}" srcOrd="2" destOrd="0" presId="urn:microsoft.com/office/officeart/2005/8/layout/hChevron3"/>
    <dgm:cxn modelId="{52590C45-8225-4739-A8D0-4CDF77C988B0}" type="presParOf" srcId="{9791B66E-5D30-4F44-84F6-AD0E19471677}" destId="{74B231B2-E6AB-4394-99B4-86CF00E9FA0F}" srcOrd="3" destOrd="0" presId="urn:microsoft.com/office/officeart/2005/8/layout/hChevron3"/>
    <dgm:cxn modelId="{37DEFF45-7422-4D3F-BB27-8D6E8FCC7220}" type="presParOf" srcId="{9791B66E-5D30-4F44-84F6-AD0E19471677}" destId="{5318C9C7-FF32-4F16-AB82-59414E73DE5F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7DC0B7-B98E-4359-89BC-6AF2EB3FD81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E32F4DE0-6C7A-48E1-B6FD-ED0B39094869}">
      <dgm:prSet phldrT="[文本]"/>
      <dgm:spPr>
        <a:solidFill>
          <a:schemeClr val="accent1"/>
        </a:solidFill>
      </dgm:spPr>
      <dgm:t>
        <a:bodyPr/>
        <a:lstStyle/>
        <a:p>
          <a:r>
            <a:rPr lang="zh-CN" altLang="en-US" dirty="0"/>
            <a:t>目标调研</a:t>
          </a:r>
        </a:p>
      </dgm:t>
    </dgm:pt>
    <dgm:pt modelId="{E11C5E75-5674-449F-A6AB-595DAD55D4B7}" type="parTrans" cxnId="{5EDC7435-1650-451F-A5FA-8B9F9749516E}">
      <dgm:prSet/>
      <dgm:spPr/>
      <dgm:t>
        <a:bodyPr/>
        <a:lstStyle/>
        <a:p>
          <a:endParaRPr lang="zh-CN" altLang="en-US"/>
        </a:p>
      </dgm:t>
    </dgm:pt>
    <dgm:pt modelId="{CFB73286-45E3-4852-BD0C-569B4FAE1220}" type="sibTrans" cxnId="{5EDC7435-1650-451F-A5FA-8B9F9749516E}">
      <dgm:prSet/>
      <dgm:spPr/>
      <dgm:t>
        <a:bodyPr/>
        <a:lstStyle/>
        <a:p>
          <a:endParaRPr lang="zh-CN" altLang="en-US"/>
        </a:p>
      </dgm:t>
    </dgm:pt>
    <dgm:pt modelId="{D2109FA3-4FA7-4600-9FEA-3641F569BD52}">
      <dgm:prSet phldrT="[文本]"/>
      <dgm:spPr>
        <a:solidFill>
          <a:schemeClr val="accent4"/>
        </a:solidFill>
      </dgm:spPr>
      <dgm:t>
        <a:bodyPr/>
        <a:lstStyle/>
        <a:p>
          <a:r>
            <a:rPr lang="en-US" altLang="zh-CN" dirty="0"/>
            <a:t>ACPT</a:t>
          </a:r>
          <a:r>
            <a:rPr lang="zh-CN" altLang="en-US" dirty="0"/>
            <a:t>攻击</a:t>
          </a:r>
        </a:p>
      </dgm:t>
    </dgm:pt>
    <dgm:pt modelId="{2BF7EDB0-3D9D-4E82-A771-FBDF4396823F}" type="parTrans" cxnId="{0086B9F0-E595-46A2-B854-423FFB103738}">
      <dgm:prSet/>
      <dgm:spPr/>
      <dgm:t>
        <a:bodyPr/>
        <a:lstStyle/>
        <a:p>
          <a:endParaRPr lang="zh-CN" altLang="en-US"/>
        </a:p>
      </dgm:t>
    </dgm:pt>
    <dgm:pt modelId="{0094D9B4-E8AE-46E5-AFB9-E0664EB6DF33}" type="sibTrans" cxnId="{0086B9F0-E595-46A2-B854-423FFB103738}">
      <dgm:prSet/>
      <dgm:spPr/>
      <dgm:t>
        <a:bodyPr/>
        <a:lstStyle/>
        <a:p>
          <a:endParaRPr lang="zh-CN" altLang="en-US"/>
        </a:p>
      </dgm:t>
    </dgm:pt>
    <dgm:pt modelId="{82EDD82A-888D-4709-86B8-E308BB5E0A1B}">
      <dgm:prSet phldrT="[文本]"/>
      <dgm:spPr>
        <a:solidFill>
          <a:srgbClr val="FF0000"/>
        </a:solidFill>
      </dgm:spPr>
      <dgm:t>
        <a:bodyPr/>
        <a:lstStyle/>
        <a:p>
          <a:r>
            <a:rPr lang="zh-CN" altLang="en-US" dirty="0"/>
            <a:t>内网渗透</a:t>
          </a:r>
        </a:p>
      </dgm:t>
    </dgm:pt>
    <dgm:pt modelId="{53CBAB89-09AD-4D4E-B8E6-723045DF82A0}" type="parTrans" cxnId="{A03EB1F3-D41F-444E-8575-AC06621594D6}">
      <dgm:prSet/>
      <dgm:spPr/>
      <dgm:t>
        <a:bodyPr/>
        <a:lstStyle/>
        <a:p>
          <a:endParaRPr lang="zh-CN" altLang="en-US"/>
        </a:p>
      </dgm:t>
    </dgm:pt>
    <dgm:pt modelId="{3E6865CC-0EF1-4CAD-B4EF-9F6181844B10}" type="sibTrans" cxnId="{A03EB1F3-D41F-444E-8575-AC06621594D6}">
      <dgm:prSet/>
      <dgm:spPr/>
      <dgm:t>
        <a:bodyPr/>
        <a:lstStyle/>
        <a:p>
          <a:endParaRPr lang="zh-CN" altLang="en-US"/>
        </a:p>
      </dgm:t>
    </dgm:pt>
    <dgm:pt modelId="{9791B66E-5D30-4F44-84F6-AD0E19471677}" type="pres">
      <dgm:prSet presAssocID="{137DC0B7-B98E-4359-89BC-6AF2EB3FD812}" presName="Name0" presStyleCnt="0">
        <dgm:presLayoutVars>
          <dgm:dir/>
          <dgm:resizeHandles val="exact"/>
        </dgm:presLayoutVars>
      </dgm:prSet>
      <dgm:spPr/>
    </dgm:pt>
    <dgm:pt modelId="{43F3A1FA-2E0D-43FE-A09B-8AC4A63630E9}" type="pres">
      <dgm:prSet presAssocID="{E32F4DE0-6C7A-48E1-B6FD-ED0B39094869}" presName="parTxOnly" presStyleLbl="node1" presStyleIdx="0" presStyleCnt="3" custScaleY="51781" custLinFactNeighborX="-2453">
        <dgm:presLayoutVars>
          <dgm:bulletEnabled val="1"/>
        </dgm:presLayoutVars>
      </dgm:prSet>
      <dgm:spPr/>
    </dgm:pt>
    <dgm:pt modelId="{E0243345-37CF-454F-9F06-603E3D3C3823}" type="pres">
      <dgm:prSet presAssocID="{CFB73286-45E3-4852-BD0C-569B4FAE1220}" presName="parSpace" presStyleCnt="0"/>
      <dgm:spPr/>
    </dgm:pt>
    <dgm:pt modelId="{B6191816-B3BA-48E6-8359-1F3395C3BEE3}" type="pres">
      <dgm:prSet presAssocID="{D2109FA3-4FA7-4600-9FEA-3641F569BD52}" presName="parTxOnly" presStyleLbl="node1" presStyleIdx="1" presStyleCnt="3" custScaleY="50554">
        <dgm:presLayoutVars>
          <dgm:bulletEnabled val="1"/>
        </dgm:presLayoutVars>
      </dgm:prSet>
      <dgm:spPr/>
    </dgm:pt>
    <dgm:pt modelId="{74B231B2-E6AB-4394-99B4-86CF00E9FA0F}" type="pres">
      <dgm:prSet presAssocID="{0094D9B4-E8AE-46E5-AFB9-E0664EB6DF33}" presName="parSpace" presStyleCnt="0"/>
      <dgm:spPr/>
    </dgm:pt>
    <dgm:pt modelId="{5318C9C7-FF32-4F16-AB82-59414E73DE5F}" type="pres">
      <dgm:prSet presAssocID="{82EDD82A-888D-4709-86B8-E308BB5E0A1B}" presName="parTxOnly" presStyleLbl="node1" presStyleIdx="2" presStyleCnt="3" custScaleY="50554">
        <dgm:presLayoutVars>
          <dgm:bulletEnabled val="1"/>
        </dgm:presLayoutVars>
      </dgm:prSet>
      <dgm:spPr/>
    </dgm:pt>
  </dgm:ptLst>
  <dgm:cxnLst>
    <dgm:cxn modelId="{35A9762F-5ECC-4FFD-B268-E8248EF8E3DC}" type="presOf" srcId="{137DC0B7-B98E-4359-89BC-6AF2EB3FD812}" destId="{9791B66E-5D30-4F44-84F6-AD0E19471677}" srcOrd="0" destOrd="0" presId="urn:microsoft.com/office/officeart/2005/8/layout/hChevron3"/>
    <dgm:cxn modelId="{5EDC7435-1650-451F-A5FA-8B9F9749516E}" srcId="{137DC0B7-B98E-4359-89BC-6AF2EB3FD812}" destId="{E32F4DE0-6C7A-48E1-B6FD-ED0B39094869}" srcOrd="0" destOrd="0" parTransId="{E11C5E75-5674-449F-A6AB-595DAD55D4B7}" sibTransId="{CFB73286-45E3-4852-BD0C-569B4FAE1220}"/>
    <dgm:cxn modelId="{AA1930D6-92AF-4C4D-8988-D8C7ADAF1482}" type="presOf" srcId="{E32F4DE0-6C7A-48E1-B6FD-ED0B39094869}" destId="{43F3A1FA-2E0D-43FE-A09B-8AC4A63630E9}" srcOrd="0" destOrd="0" presId="urn:microsoft.com/office/officeart/2005/8/layout/hChevron3"/>
    <dgm:cxn modelId="{0FD1DBE3-4F3C-45D4-80B2-202E33DB69BB}" type="presOf" srcId="{82EDD82A-888D-4709-86B8-E308BB5E0A1B}" destId="{5318C9C7-FF32-4F16-AB82-59414E73DE5F}" srcOrd="0" destOrd="0" presId="urn:microsoft.com/office/officeart/2005/8/layout/hChevron3"/>
    <dgm:cxn modelId="{0086B9F0-E595-46A2-B854-423FFB103738}" srcId="{137DC0B7-B98E-4359-89BC-6AF2EB3FD812}" destId="{D2109FA3-4FA7-4600-9FEA-3641F569BD52}" srcOrd="1" destOrd="0" parTransId="{2BF7EDB0-3D9D-4E82-A771-FBDF4396823F}" sibTransId="{0094D9B4-E8AE-46E5-AFB9-E0664EB6DF33}"/>
    <dgm:cxn modelId="{A03EB1F3-D41F-444E-8575-AC06621594D6}" srcId="{137DC0B7-B98E-4359-89BC-6AF2EB3FD812}" destId="{82EDD82A-888D-4709-86B8-E308BB5E0A1B}" srcOrd="2" destOrd="0" parTransId="{53CBAB89-09AD-4D4E-B8E6-723045DF82A0}" sibTransId="{3E6865CC-0EF1-4CAD-B4EF-9F6181844B10}"/>
    <dgm:cxn modelId="{69491DFF-35E7-419D-8B8D-EBB593234230}" type="presOf" srcId="{D2109FA3-4FA7-4600-9FEA-3641F569BD52}" destId="{B6191816-B3BA-48E6-8359-1F3395C3BEE3}" srcOrd="0" destOrd="0" presId="urn:microsoft.com/office/officeart/2005/8/layout/hChevron3"/>
    <dgm:cxn modelId="{E20C7A4D-4489-4025-A2FB-BDD81C116746}" type="presParOf" srcId="{9791B66E-5D30-4F44-84F6-AD0E19471677}" destId="{43F3A1FA-2E0D-43FE-A09B-8AC4A63630E9}" srcOrd="0" destOrd="0" presId="urn:microsoft.com/office/officeart/2005/8/layout/hChevron3"/>
    <dgm:cxn modelId="{44CFEC4B-660A-4D5A-9FA5-7324E6BC5C4D}" type="presParOf" srcId="{9791B66E-5D30-4F44-84F6-AD0E19471677}" destId="{E0243345-37CF-454F-9F06-603E3D3C3823}" srcOrd="1" destOrd="0" presId="urn:microsoft.com/office/officeart/2005/8/layout/hChevron3"/>
    <dgm:cxn modelId="{38F347DE-C913-4486-931C-D8B20C03901E}" type="presParOf" srcId="{9791B66E-5D30-4F44-84F6-AD0E19471677}" destId="{B6191816-B3BA-48E6-8359-1F3395C3BEE3}" srcOrd="2" destOrd="0" presId="urn:microsoft.com/office/officeart/2005/8/layout/hChevron3"/>
    <dgm:cxn modelId="{52590C45-8225-4739-A8D0-4CDF77C988B0}" type="presParOf" srcId="{9791B66E-5D30-4F44-84F6-AD0E19471677}" destId="{74B231B2-E6AB-4394-99B4-86CF00E9FA0F}" srcOrd="3" destOrd="0" presId="urn:microsoft.com/office/officeart/2005/8/layout/hChevron3"/>
    <dgm:cxn modelId="{37DEFF45-7422-4D3F-BB27-8D6E8FCC7220}" type="presParOf" srcId="{9791B66E-5D30-4F44-84F6-AD0E19471677}" destId="{5318C9C7-FF32-4F16-AB82-59414E73DE5F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5B4F894-A241-43CB-8798-0029B1AFE78F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9CE3A3F-EF5C-4C0B-AE5F-4E592F4160B2}">
      <dgm:prSet phldrT="[文本]"/>
      <dgm:spPr/>
      <dgm:t>
        <a:bodyPr vert="vert"/>
        <a:lstStyle/>
        <a:p>
          <a:r>
            <a:rPr lang="zh-CN" altLang="en-US" dirty="0"/>
            <a:t>系统编程</a:t>
          </a:r>
        </a:p>
      </dgm:t>
    </dgm:pt>
    <dgm:pt modelId="{E89F9223-C4C0-4620-B0B3-799B96AA1133}" type="parTrans" cxnId="{01F41C12-A8B7-491E-88D4-59F88567CE53}">
      <dgm:prSet/>
      <dgm:spPr/>
      <dgm:t>
        <a:bodyPr/>
        <a:lstStyle/>
        <a:p>
          <a:endParaRPr lang="zh-CN" altLang="en-US"/>
        </a:p>
      </dgm:t>
    </dgm:pt>
    <dgm:pt modelId="{32021079-5093-423B-B28F-8DD3D4A9EA41}" type="sibTrans" cxnId="{01F41C12-A8B7-491E-88D4-59F88567CE53}">
      <dgm:prSet/>
      <dgm:spPr/>
      <dgm:t>
        <a:bodyPr/>
        <a:lstStyle/>
        <a:p>
          <a:endParaRPr lang="zh-CN" altLang="en-US"/>
        </a:p>
      </dgm:t>
    </dgm:pt>
    <dgm:pt modelId="{BBDB7EEF-E29C-4611-B897-A5BD8B080CC2}">
      <dgm:prSet phldrT="[文本]" custT="1"/>
      <dgm:spPr/>
      <dgm:t>
        <a:bodyPr/>
        <a:lstStyle/>
        <a:p>
          <a:r>
            <a:rPr lang="zh-CN" altLang="en-US" sz="1000" dirty="0"/>
            <a:t>操作系统</a:t>
          </a:r>
        </a:p>
      </dgm:t>
    </dgm:pt>
    <dgm:pt modelId="{BD1DF984-D33E-4CED-9223-6C75F29E221A}" type="parTrans" cxnId="{2B29F097-907F-4B1F-8470-BA647FA5A548}">
      <dgm:prSet/>
      <dgm:spPr/>
      <dgm:t>
        <a:bodyPr/>
        <a:lstStyle/>
        <a:p>
          <a:endParaRPr lang="zh-CN" altLang="en-US"/>
        </a:p>
      </dgm:t>
    </dgm:pt>
    <dgm:pt modelId="{CA02AB62-CE31-4B9D-85E7-BF4C48D08DE8}" type="sibTrans" cxnId="{2B29F097-907F-4B1F-8470-BA647FA5A548}">
      <dgm:prSet/>
      <dgm:spPr/>
      <dgm:t>
        <a:bodyPr/>
        <a:lstStyle/>
        <a:p>
          <a:endParaRPr lang="zh-CN" altLang="en-US"/>
        </a:p>
      </dgm:t>
    </dgm:pt>
    <dgm:pt modelId="{B8FBC022-BE1F-49CD-BC13-10FD3ED3F6B7}">
      <dgm:prSet phldrT="[文本]" custT="1"/>
      <dgm:spPr/>
      <dgm:t>
        <a:bodyPr/>
        <a:lstStyle/>
        <a:p>
          <a:r>
            <a:rPr lang="zh-CN" altLang="en-US" sz="1000" dirty="0"/>
            <a:t>编程语言</a:t>
          </a:r>
        </a:p>
      </dgm:t>
    </dgm:pt>
    <dgm:pt modelId="{B5B1ABE3-A95D-48AF-882D-1DF52B6F0F8A}" type="parTrans" cxnId="{60D4B1F9-E5AD-40EF-803B-B1243660A163}">
      <dgm:prSet/>
      <dgm:spPr/>
      <dgm:t>
        <a:bodyPr/>
        <a:lstStyle/>
        <a:p>
          <a:endParaRPr lang="zh-CN" altLang="en-US"/>
        </a:p>
      </dgm:t>
    </dgm:pt>
    <dgm:pt modelId="{007445F6-7125-44D7-93F8-F227FB9265CD}" type="sibTrans" cxnId="{60D4B1F9-E5AD-40EF-803B-B1243660A163}">
      <dgm:prSet/>
      <dgm:spPr/>
      <dgm:t>
        <a:bodyPr/>
        <a:lstStyle/>
        <a:p>
          <a:endParaRPr lang="zh-CN" altLang="en-US"/>
        </a:p>
      </dgm:t>
    </dgm:pt>
    <dgm:pt modelId="{48321B60-4137-4E7F-8429-D02067DE348F}">
      <dgm:prSet custT="1"/>
      <dgm:spPr/>
      <dgm:t>
        <a:bodyPr/>
        <a:lstStyle/>
        <a:p>
          <a:r>
            <a:rPr lang="en-US" altLang="zh-CN" sz="1000" dirty="0"/>
            <a:t>Win</a:t>
          </a:r>
          <a:r>
            <a:rPr lang="zh-CN" altLang="en-US" sz="1000" dirty="0"/>
            <a:t>、*</a:t>
          </a:r>
          <a:r>
            <a:rPr lang="en-US" altLang="zh-CN" sz="1000" dirty="0"/>
            <a:t>nix</a:t>
          </a:r>
          <a:r>
            <a:rPr lang="zh-CN" altLang="en-US" sz="1000" dirty="0"/>
            <a:t>、</a:t>
          </a:r>
          <a:r>
            <a:rPr lang="en-US" altLang="zh-CN" sz="1000" dirty="0"/>
            <a:t>mac ……</a:t>
          </a:r>
          <a:endParaRPr lang="zh-CN" altLang="en-US" sz="1000" dirty="0"/>
        </a:p>
      </dgm:t>
    </dgm:pt>
    <dgm:pt modelId="{E0BDD3DE-2594-4D10-B052-E5F44CD1E408}" type="parTrans" cxnId="{8B8D2B29-9BC3-4687-9F6A-28C69DACEC20}">
      <dgm:prSet/>
      <dgm:spPr/>
      <dgm:t>
        <a:bodyPr/>
        <a:lstStyle/>
        <a:p>
          <a:endParaRPr lang="zh-CN" altLang="en-US"/>
        </a:p>
      </dgm:t>
    </dgm:pt>
    <dgm:pt modelId="{D017E78B-7DDF-4541-86CA-55CFB444EE8D}" type="sibTrans" cxnId="{8B8D2B29-9BC3-4687-9F6A-28C69DACEC20}">
      <dgm:prSet/>
      <dgm:spPr/>
      <dgm:t>
        <a:bodyPr/>
        <a:lstStyle/>
        <a:p>
          <a:endParaRPr lang="zh-CN" altLang="en-US"/>
        </a:p>
      </dgm:t>
    </dgm:pt>
    <dgm:pt modelId="{723B7D9B-8BCB-4955-A04C-7C366CF863CC}">
      <dgm:prSet custT="1"/>
      <dgm:spPr>
        <a:solidFill>
          <a:srgbClr val="C00000"/>
        </a:solidFill>
      </dgm:spPr>
      <dgm:t>
        <a:bodyPr/>
        <a:lstStyle/>
        <a:p>
          <a:r>
            <a:rPr lang="zh-CN" altLang="en-US" sz="1000" dirty="0"/>
            <a:t>操作系统原理</a:t>
          </a:r>
        </a:p>
      </dgm:t>
    </dgm:pt>
    <dgm:pt modelId="{49DE31C8-58CF-4DC9-859A-0138BCBED59A}" type="parTrans" cxnId="{8DEB141D-77B9-46C2-ACE9-AE2AD6E0C2BC}">
      <dgm:prSet/>
      <dgm:spPr/>
      <dgm:t>
        <a:bodyPr/>
        <a:lstStyle/>
        <a:p>
          <a:endParaRPr lang="zh-CN" altLang="en-US"/>
        </a:p>
      </dgm:t>
    </dgm:pt>
    <dgm:pt modelId="{E511A067-318C-40D2-94E9-6F06F4A76B89}" type="sibTrans" cxnId="{8DEB141D-77B9-46C2-ACE9-AE2AD6E0C2BC}">
      <dgm:prSet/>
      <dgm:spPr/>
      <dgm:t>
        <a:bodyPr/>
        <a:lstStyle/>
        <a:p>
          <a:endParaRPr lang="zh-CN" altLang="en-US"/>
        </a:p>
      </dgm:t>
    </dgm:pt>
    <dgm:pt modelId="{ABDFBAF6-A14B-4D50-BD6C-E60A834C0D93}">
      <dgm:prSet custT="1"/>
      <dgm:spPr/>
      <dgm:t>
        <a:bodyPr/>
        <a:lstStyle/>
        <a:p>
          <a:r>
            <a:rPr lang="zh-CN" altLang="en-US" sz="1000" dirty="0"/>
            <a:t>中低级编译语言</a:t>
          </a:r>
        </a:p>
      </dgm:t>
    </dgm:pt>
    <dgm:pt modelId="{6962B7D5-52A1-4FF4-9886-554F718CD489}" type="parTrans" cxnId="{BB66D258-90D5-4AF3-92B3-B18F3D8B0380}">
      <dgm:prSet/>
      <dgm:spPr/>
      <dgm:t>
        <a:bodyPr/>
        <a:lstStyle/>
        <a:p>
          <a:endParaRPr lang="zh-CN" altLang="en-US"/>
        </a:p>
      </dgm:t>
    </dgm:pt>
    <dgm:pt modelId="{59F103B9-4A1D-4CA6-AD3B-C32B1C5A81A5}" type="sibTrans" cxnId="{BB66D258-90D5-4AF3-92B3-B18F3D8B0380}">
      <dgm:prSet/>
      <dgm:spPr/>
      <dgm:t>
        <a:bodyPr/>
        <a:lstStyle/>
        <a:p>
          <a:endParaRPr lang="zh-CN" altLang="en-US"/>
        </a:p>
      </dgm:t>
    </dgm:pt>
    <dgm:pt modelId="{3C788272-39A1-43E4-AE73-769133284A94}">
      <dgm:prSet custT="1"/>
      <dgm:spPr>
        <a:solidFill>
          <a:srgbClr val="C00000"/>
        </a:solidFill>
      </dgm:spPr>
      <dgm:t>
        <a:bodyPr/>
        <a:lstStyle/>
        <a:p>
          <a:r>
            <a:rPr lang="en-US" altLang="zh-CN" sz="1000" dirty="0"/>
            <a:t>ASM</a:t>
          </a:r>
          <a:endParaRPr lang="zh-CN" altLang="en-US" sz="1000" dirty="0"/>
        </a:p>
      </dgm:t>
    </dgm:pt>
    <dgm:pt modelId="{E9EA767A-2D9E-41F3-B4BB-F2364F1A199A}" type="parTrans" cxnId="{8685F4E9-DAD7-4A7A-A255-61CBF6176C52}">
      <dgm:prSet/>
      <dgm:spPr/>
      <dgm:t>
        <a:bodyPr/>
        <a:lstStyle/>
        <a:p>
          <a:endParaRPr lang="zh-CN" altLang="en-US"/>
        </a:p>
      </dgm:t>
    </dgm:pt>
    <dgm:pt modelId="{0FEF0659-525A-4BC8-9E28-43F5EB394438}" type="sibTrans" cxnId="{8685F4E9-DAD7-4A7A-A255-61CBF6176C52}">
      <dgm:prSet/>
      <dgm:spPr/>
      <dgm:t>
        <a:bodyPr/>
        <a:lstStyle/>
        <a:p>
          <a:endParaRPr lang="zh-CN" altLang="en-US"/>
        </a:p>
      </dgm:t>
    </dgm:pt>
    <dgm:pt modelId="{B9DADEF6-99FE-4418-BC93-4C8CA8600377}">
      <dgm:prSet custT="1"/>
      <dgm:spPr>
        <a:solidFill>
          <a:srgbClr val="C00000"/>
        </a:solidFill>
      </dgm:spPr>
      <dgm:t>
        <a:bodyPr/>
        <a:lstStyle/>
        <a:p>
          <a:r>
            <a:rPr lang="en-US" altLang="zh-CN" sz="1000" dirty="0"/>
            <a:t>C</a:t>
          </a:r>
          <a:endParaRPr lang="zh-CN" altLang="en-US" sz="1000" dirty="0"/>
        </a:p>
      </dgm:t>
    </dgm:pt>
    <dgm:pt modelId="{F5F99458-56E9-4C75-BAF9-E98C5B6E6CDD}" type="parTrans" cxnId="{8A037BD8-F579-4083-A454-A72B0654BB2F}">
      <dgm:prSet/>
      <dgm:spPr/>
      <dgm:t>
        <a:bodyPr/>
        <a:lstStyle/>
        <a:p>
          <a:endParaRPr lang="zh-CN" altLang="en-US"/>
        </a:p>
      </dgm:t>
    </dgm:pt>
    <dgm:pt modelId="{4A1BC90D-9545-4226-8DAF-81357D185028}" type="sibTrans" cxnId="{8A037BD8-F579-4083-A454-A72B0654BB2F}">
      <dgm:prSet/>
      <dgm:spPr/>
      <dgm:t>
        <a:bodyPr/>
        <a:lstStyle/>
        <a:p>
          <a:endParaRPr lang="zh-CN" altLang="en-US"/>
        </a:p>
      </dgm:t>
    </dgm:pt>
    <dgm:pt modelId="{D7DD0B2A-AFAC-47ED-96D9-1FFE595F9ECF}">
      <dgm:prSet custT="1"/>
      <dgm:spPr>
        <a:solidFill>
          <a:srgbClr val="C00000"/>
        </a:solidFill>
      </dgm:spPr>
      <dgm:t>
        <a:bodyPr/>
        <a:lstStyle/>
        <a:p>
          <a:r>
            <a:rPr lang="en-US" altLang="zh-CN" sz="1000" dirty="0"/>
            <a:t>C++</a:t>
          </a:r>
          <a:endParaRPr lang="zh-CN" altLang="en-US" sz="1000" dirty="0"/>
        </a:p>
      </dgm:t>
    </dgm:pt>
    <dgm:pt modelId="{021001C7-78C3-4A73-9C90-13C843C2440E}" type="parTrans" cxnId="{68BDCF82-47D7-4FE1-B98F-4BE5497BA3F6}">
      <dgm:prSet/>
      <dgm:spPr/>
      <dgm:t>
        <a:bodyPr/>
        <a:lstStyle/>
        <a:p>
          <a:endParaRPr lang="zh-CN" altLang="en-US"/>
        </a:p>
      </dgm:t>
    </dgm:pt>
    <dgm:pt modelId="{5132FA17-16B3-4847-A945-9013094660D2}" type="sibTrans" cxnId="{68BDCF82-47D7-4FE1-B98F-4BE5497BA3F6}">
      <dgm:prSet/>
      <dgm:spPr/>
      <dgm:t>
        <a:bodyPr/>
        <a:lstStyle/>
        <a:p>
          <a:endParaRPr lang="zh-CN" altLang="en-US"/>
        </a:p>
      </dgm:t>
    </dgm:pt>
    <dgm:pt modelId="{B2CBD814-34DD-41AD-9702-8A469418ED05}">
      <dgm:prSet custT="1"/>
      <dgm:spPr/>
      <dgm:t>
        <a:bodyPr/>
        <a:lstStyle/>
        <a:p>
          <a:r>
            <a:rPr lang="zh-CN" altLang="en-US" sz="1000" dirty="0"/>
            <a:t>高级编译语言</a:t>
          </a:r>
        </a:p>
      </dgm:t>
    </dgm:pt>
    <dgm:pt modelId="{17EF621B-445B-4974-BB41-94819E5F6DFC}" type="parTrans" cxnId="{E90AEEE5-A108-4F39-83F2-49CB437DC1EA}">
      <dgm:prSet/>
      <dgm:spPr/>
      <dgm:t>
        <a:bodyPr/>
        <a:lstStyle/>
        <a:p>
          <a:endParaRPr lang="zh-CN" altLang="en-US"/>
        </a:p>
      </dgm:t>
    </dgm:pt>
    <dgm:pt modelId="{C5AF1051-B03C-4A2C-8E94-2C0AF4F1CCA6}" type="sibTrans" cxnId="{E90AEEE5-A108-4F39-83F2-49CB437DC1EA}">
      <dgm:prSet/>
      <dgm:spPr/>
      <dgm:t>
        <a:bodyPr/>
        <a:lstStyle/>
        <a:p>
          <a:endParaRPr lang="zh-CN" altLang="en-US"/>
        </a:p>
      </dgm:t>
    </dgm:pt>
    <dgm:pt modelId="{F8E3D5B8-5AA3-4695-9A1E-FB511E028890}">
      <dgm:prSet custT="1"/>
      <dgm:spPr>
        <a:solidFill>
          <a:srgbClr val="C00000"/>
        </a:solidFill>
      </dgm:spPr>
      <dgm:t>
        <a:bodyPr/>
        <a:lstStyle/>
        <a:p>
          <a:r>
            <a:rPr lang="en-US" altLang="zh-CN" sz="1000" dirty="0"/>
            <a:t>C# + .NET</a:t>
          </a:r>
          <a:endParaRPr lang="zh-CN" altLang="en-US" sz="1000" dirty="0"/>
        </a:p>
      </dgm:t>
    </dgm:pt>
    <dgm:pt modelId="{0FAB3EA2-43DB-4287-A04D-09F11DFC5404}" type="parTrans" cxnId="{2AF968AC-7187-41B2-ACBC-86B7F1CFD8EC}">
      <dgm:prSet/>
      <dgm:spPr/>
      <dgm:t>
        <a:bodyPr/>
        <a:lstStyle/>
        <a:p>
          <a:endParaRPr lang="zh-CN" altLang="en-US"/>
        </a:p>
      </dgm:t>
    </dgm:pt>
    <dgm:pt modelId="{EE4A1248-35D9-483F-BFF9-7946444D7F7F}" type="sibTrans" cxnId="{2AF968AC-7187-41B2-ACBC-86B7F1CFD8EC}">
      <dgm:prSet/>
      <dgm:spPr/>
      <dgm:t>
        <a:bodyPr/>
        <a:lstStyle/>
        <a:p>
          <a:endParaRPr lang="zh-CN" altLang="en-US"/>
        </a:p>
      </dgm:t>
    </dgm:pt>
    <dgm:pt modelId="{B4CE3178-10CF-477A-8B3E-AAD1B78AA2F7}">
      <dgm:prSet custT="1"/>
      <dgm:spPr>
        <a:solidFill>
          <a:srgbClr val="C00000"/>
        </a:solidFill>
      </dgm:spPr>
      <dgm:t>
        <a:bodyPr/>
        <a:lstStyle/>
        <a:p>
          <a:r>
            <a:rPr lang="en-US" altLang="zh-CN" sz="1000" dirty="0"/>
            <a:t>Go</a:t>
          </a:r>
          <a:endParaRPr lang="zh-CN" altLang="en-US" sz="1000" dirty="0"/>
        </a:p>
      </dgm:t>
    </dgm:pt>
    <dgm:pt modelId="{9F657CF8-048B-4C09-A9AC-756A31E4A9CA}" type="parTrans" cxnId="{61F6EB73-728B-441B-83AC-BB45331EA846}">
      <dgm:prSet/>
      <dgm:spPr/>
      <dgm:t>
        <a:bodyPr/>
        <a:lstStyle/>
        <a:p>
          <a:endParaRPr lang="zh-CN" altLang="en-US"/>
        </a:p>
      </dgm:t>
    </dgm:pt>
    <dgm:pt modelId="{E8BE195E-5251-4F6D-8BBB-5BBA54FA84D6}" type="sibTrans" cxnId="{61F6EB73-728B-441B-83AC-BB45331EA846}">
      <dgm:prSet/>
      <dgm:spPr/>
      <dgm:t>
        <a:bodyPr/>
        <a:lstStyle/>
        <a:p>
          <a:endParaRPr lang="zh-CN" altLang="en-US"/>
        </a:p>
      </dgm:t>
    </dgm:pt>
    <dgm:pt modelId="{E16DE6E0-F2C1-411F-BEA1-8D149D857061}">
      <dgm:prSet custT="1"/>
      <dgm:spPr/>
      <dgm:t>
        <a:bodyPr/>
        <a:lstStyle/>
        <a:p>
          <a:r>
            <a:rPr lang="zh-CN" altLang="en-US" sz="1000" dirty="0"/>
            <a:t>脚本语言</a:t>
          </a:r>
        </a:p>
      </dgm:t>
    </dgm:pt>
    <dgm:pt modelId="{317ED2D9-7469-4E57-BDC2-D68CEC1842AF}" type="parTrans" cxnId="{2AEAD70E-9913-48A8-93BD-8289FC9367DB}">
      <dgm:prSet/>
      <dgm:spPr/>
      <dgm:t>
        <a:bodyPr/>
        <a:lstStyle/>
        <a:p>
          <a:endParaRPr lang="zh-CN" altLang="en-US"/>
        </a:p>
      </dgm:t>
    </dgm:pt>
    <dgm:pt modelId="{B6F1798E-7EAC-45C0-AFCE-D3F64E2D5357}" type="sibTrans" cxnId="{2AEAD70E-9913-48A8-93BD-8289FC9367DB}">
      <dgm:prSet/>
      <dgm:spPr/>
      <dgm:t>
        <a:bodyPr/>
        <a:lstStyle/>
        <a:p>
          <a:endParaRPr lang="zh-CN" altLang="en-US"/>
        </a:p>
      </dgm:t>
    </dgm:pt>
    <dgm:pt modelId="{0770949C-85C6-4C57-A0CA-F29526449023}">
      <dgm:prSet custT="1"/>
      <dgm:spPr>
        <a:solidFill>
          <a:srgbClr val="C00000"/>
        </a:solidFill>
      </dgm:spPr>
      <dgm:t>
        <a:bodyPr/>
        <a:lstStyle/>
        <a:p>
          <a:r>
            <a:rPr lang="en-US" altLang="zh-CN" sz="1000" dirty="0"/>
            <a:t>Python</a:t>
          </a:r>
          <a:r>
            <a:rPr lang="zh-CN" altLang="en-US" sz="1000" dirty="0"/>
            <a:t>、</a:t>
          </a:r>
          <a:r>
            <a:rPr lang="en-US" altLang="zh-CN" sz="1000" dirty="0"/>
            <a:t>IronPython</a:t>
          </a:r>
          <a:endParaRPr lang="zh-CN" altLang="en-US" sz="1000" dirty="0"/>
        </a:p>
      </dgm:t>
    </dgm:pt>
    <dgm:pt modelId="{F100652F-D5D3-459C-9A94-0E0D79291DDA}" type="parTrans" cxnId="{E1FCA633-906E-45CC-8F6E-F8EC36E7AAE5}">
      <dgm:prSet/>
      <dgm:spPr/>
      <dgm:t>
        <a:bodyPr/>
        <a:lstStyle/>
        <a:p>
          <a:endParaRPr lang="zh-CN" altLang="en-US"/>
        </a:p>
      </dgm:t>
    </dgm:pt>
    <dgm:pt modelId="{62E983C1-30E5-4AAC-9350-CA4F81A2F9C7}" type="sibTrans" cxnId="{E1FCA633-906E-45CC-8F6E-F8EC36E7AAE5}">
      <dgm:prSet/>
      <dgm:spPr/>
      <dgm:t>
        <a:bodyPr/>
        <a:lstStyle/>
        <a:p>
          <a:endParaRPr lang="zh-CN" altLang="en-US"/>
        </a:p>
      </dgm:t>
    </dgm:pt>
    <dgm:pt modelId="{D346D13A-CCF6-428D-B67D-30E3DDE61D83}">
      <dgm:prSet custT="1"/>
      <dgm:spPr>
        <a:solidFill>
          <a:srgbClr val="C00000"/>
        </a:solidFill>
      </dgm:spPr>
      <dgm:t>
        <a:bodyPr/>
        <a:lstStyle/>
        <a:p>
          <a:r>
            <a:rPr lang="en-US" altLang="zh-CN" sz="1000" dirty="0"/>
            <a:t>Jscript</a:t>
          </a:r>
          <a:r>
            <a:rPr lang="zh-CN" altLang="en-US" sz="1000" dirty="0"/>
            <a:t>、</a:t>
          </a:r>
          <a:r>
            <a:rPr lang="en-US" altLang="zh-CN" sz="1000" dirty="0"/>
            <a:t>VBScript</a:t>
          </a:r>
          <a:r>
            <a:rPr lang="zh-CN" altLang="en-US" sz="1000" dirty="0"/>
            <a:t>、</a:t>
          </a:r>
          <a:r>
            <a:rPr lang="en-US" altLang="zh-CN" sz="1000" dirty="0"/>
            <a:t>Powershell ……</a:t>
          </a:r>
          <a:endParaRPr lang="zh-CN" altLang="en-US" sz="1000" dirty="0"/>
        </a:p>
      </dgm:t>
    </dgm:pt>
    <dgm:pt modelId="{4705587F-C452-4A9A-81D4-A6345318FD8D}" type="parTrans" cxnId="{48F50B86-DFDA-4E2E-AD93-70E2E281B897}">
      <dgm:prSet/>
      <dgm:spPr/>
      <dgm:t>
        <a:bodyPr/>
        <a:lstStyle/>
        <a:p>
          <a:endParaRPr lang="zh-CN" altLang="en-US"/>
        </a:p>
      </dgm:t>
    </dgm:pt>
    <dgm:pt modelId="{96921A6C-B2B5-4738-96CE-C6894002EB6F}" type="sibTrans" cxnId="{48F50B86-DFDA-4E2E-AD93-70E2E281B897}">
      <dgm:prSet/>
      <dgm:spPr/>
      <dgm:t>
        <a:bodyPr/>
        <a:lstStyle/>
        <a:p>
          <a:endParaRPr lang="zh-CN" altLang="en-US"/>
        </a:p>
      </dgm:t>
    </dgm:pt>
    <dgm:pt modelId="{0FDDADE2-7528-497A-A90F-AFD3F422C55A}">
      <dgm:prSet custT="1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altLang="zh-CN" sz="1000" dirty="0"/>
            <a:t>Php</a:t>
          </a:r>
          <a:r>
            <a:rPr lang="zh-CN" altLang="en-US" sz="1000" dirty="0"/>
            <a:t>、</a:t>
          </a:r>
          <a:r>
            <a:rPr lang="en-US" altLang="zh-CN" sz="1000" dirty="0"/>
            <a:t>ruby</a:t>
          </a:r>
          <a:r>
            <a:rPr lang="zh-CN" altLang="en-US" sz="1000" dirty="0"/>
            <a:t>、</a:t>
          </a:r>
          <a:r>
            <a:rPr lang="en-US" altLang="zh-CN" sz="1000" dirty="0"/>
            <a:t>nodejs</a:t>
          </a:r>
          <a:r>
            <a:rPr lang="zh-CN" altLang="en-US" sz="1000" dirty="0"/>
            <a:t>、</a:t>
          </a:r>
          <a:r>
            <a:rPr lang="en-US" altLang="zh-CN" sz="1000" dirty="0"/>
            <a:t>perl ……</a:t>
          </a:r>
          <a:endParaRPr lang="zh-CN" altLang="en-US" sz="1000" dirty="0"/>
        </a:p>
      </dgm:t>
    </dgm:pt>
    <dgm:pt modelId="{BB99C8CC-3361-4A22-B4D4-9FCB0607B425}" type="parTrans" cxnId="{EE9FD39C-4875-4AF2-94EF-85C3F8372CC2}">
      <dgm:prSet/>
      <dgm:spPr/>
      <dgm:t>
        <a:bodyPr/>
        <a:lstStyle/>
        <a:p>
          <a:endParaRPr lang="zh-CN" altLang="en-US"/>
        </a:p>
      </dgm:t>
    </dgm:pt>
    <dgm:pt modelId="{EAA58EB4-19D3-4DF8-9C7B-BD643DE6A0FB}" type="sibTrans" cxnId="{EE9FD39C-4875-4AF2-94EF-85C3F8372CC2}">
      <dgm:prSet/>
      <dgm:spPr/>
      <dgm:t>
        <a:bodyPr/>
        <a:lstStyle/>
        <a:p>
          <a:endParaRPr lang="zh-CN" altLang="en-US"/>
        </a:p>
      </dgm:t>
    </dgm:pt>
    <dgm:pt modelId="{478A1377-5A67-4449-9028-71B5DFB63317}">
      <dgm:prSet custT="1"/>
      <dgm:spPr>
        <a:solidFill>
          <a:schemeClr val="accent2"/>
        </a:solidFill>
      </dgm:spPr>
      <dgm:t>
        <a:bodyPr/>
        <a:lstStyle/>
        <a:p>
          <a:r>
            <a:rPr lang="en-US" altLang="zh-CN" sz="1000" dirty="0"/>
            <a:t>sh</a:t>
          </a:r>
          <a:r>
            <a:rPr lang="zh-CN" altLang="en-US" sz="1000" dirty="0"/>
            <a:t>、</a:t>
          </a:r>
          <a:r>
            <a:rPr lang="en-US" altLang="zh-CN" sz="1000" dirty="0"/>
            <a:t>bash</a:t>
          </a:r>
          <a:r>
            <a:rPr lang="zh-CN" altLang="en-US" sz="1000" dirty="0"/>
            <a:t>、</a:t>
          </a:r>
          <a:r>
            <a:rPr lang="en-US" altLang="zh-CN" sz="1000" dirty="0"/>
            <a:t>csh ……</a:t>
          </a:r>
          <a:endParaRPr lang="zh-CN" altLang="en-US" sz="1000" dirty="0"/>
        </a:p>
      </dgm:t>
    </dgm:pt>
    <dgm:pt modelId="{06FAAB40-CD1D-4216-82D3-534649B239AE}" type="parTrans" cxnId="{A5268661-5233-420C-AAF8-E8107F175270}">
      <dgm:prSet/>
      <dgm:spPr/>
      <dgm:t>
        <a:bodyPr/>
        <a:lstStyle/>
        <a:p>
          <a:endParaRPr lang="zh-CN" altLang="en-US"/>
        </a:p>
      </dgm:t>
    </dgm:pt>
    <dgm:pt modelId="{3A2C6E49-7826-4B13-AC84-9FC2844B7DA7}" type="sibTrans" cxnId="{A5268661-5233-420C-AAF8-E8107F175270}">
      <dgm:prSet/>
      <dgm:spPr/>
      <dgm:t>
        <a:bodyPr/>
        <a:lstStyle/>
        <a:p>
          <a:endParaRPr lang="zh-CN" altLang="en-US"/>
        </a:p>
      </dgm:t>
    </dgm:pt>
    <dgm:pt modelId="{141CAD66-E602-4317-A776-3F5AB193FA8C}">
      <dgm:prSet custT="1"/>
      <dgm:spPr>
        <a:solidFill>
          <a:srgbClr val="C00000"/>
        </a:solidFill>
      </dgm:spPr>
      <dgm:t>
        <a:bodyPr/>
        <a:lstStyle/>
        <a:p>
          <a:r>
            <a:rPr lang="zh-CN" altLang="en-US" sz="1000" dirty="0"/>
            <a:t>系统编程</a:t>
          </a:r>
        </a:p>
      </dgm:t>
    </dgm:pt>
    <dgm:pt modelId="{D076AFF3-3E65-4794-90E6-31B24C48A0A3}" type="parTrans" cxnId="{D41A9741-20A9-4EDE-82B1-62D589DFD6B7}">
      <dgm:prSet/>
      <dgm:spPr/>
      <dgm:t>
        <a:bodyPr/>
        <a:lstStyle/>
        <a:p>
          <a:endParaRPr lang="zh-CN" altLang="en-US"/>
        </a:p>
      </dgm:t>
    </dgm:pt>
    <dgm:pt modelId="{7EEAA9BF-C44D-47F9-BDB3-775AC983D6A6}" type="sibTrans" cxnId="{D41A9741-20A9-4EDE-82B1-62D589DFD6B7}">
      <dgm:prSet/>
      <dgm:spPr/>
      <dgm:t>
        <a:bodyPr/>
        <a:lstStyle/>
        <a:p>
          <a:endParaRPr lang="zh-CN" altLang="en-US"/>
        </a:p>
      </dgm:t>
    </dgm:pt>
    <dgm:pt modelId="{99D2DEBA-B764-420F-8FF4-C8DC4B973B96}">
      <dgm:prSet custT="1"/>
      <dgm:spPr>
        <a:solidFill>
          <a:srgbClr val="C00000"/>
        </a:solidFill>
      </dgm:spPr>
      <dgm:t>
        <a:bodyPr/>
        <a:lstStyle/>
        <a:p>
          <a:r>
            <a:rPr lang="zh-CN" altLang="en-US" sz="1000" dirty="0"/>
            <a:t>网络编程</a:t>
          </a:r>
        </a:p>
      </dgm:t>
    </dgm:pt>
    <dgm:pt modelId="{A5A260FB-87F2-4B8F-8556-30FA9468CC25}" type="parTrans" cxnId="{A35E3782-143F-4DC1-BED1-51CEF0A2AB43}">
      <dgm:prSet/>
      <dgm:spPr/>
      <dgm:t>
        <a:bodyPr/>
        <a:lstStyle/>
        <a:p>
          <a:endParaRPr lang="zh-CN" altLang="en-US"/>
        </a:p>
      </dgm:t>
    </dgm:pt>
    <dgm:pt modelId="{347A42C3-51F0-46B0-806B-44A9CF3C34E5}" type="sibTrans" cxnId="{A35E3782-143F-4DC1-BED1-51CEF0A2AB43}">
      <dgm:prSet/>
      <dgm:spPr/>
      <dgm:t>
        <a:bodyPr/>
        <a:lstStyle/>
        <a:p>
          <a:endParaRPr lang="zh-CN" altLang="en-US"/>
        </a:p>
      </dgm:t>
    </dgm:pt>
    <dgm:pt modelId="{85CFD375-27E4-43F5-A0BF-B2265389AC1F}">
      <dgm:prSet custT="1"/>
      <dgm:spPr>
        <a:solidFill>
          <a:srgbClr val="C00000"/>
        </a:solidFill>
      </dgm:spPr>
      <dgm:t>
        <a:bodyPr/>
        <a:lstStyle/>
        <a:p>
          <a:r>
            <a:rPr lang="zh-CN" altLang="en-US" sz="1000" dirty="0"/>
            <a:t>命令、操作</a:t>
          </a:r>
          <a:r>
            <a:rPr lang="en-US" altLang="zh-CN" sz="1000" dirty="0"/>
            <a:t>……</a:t>
          </a:r>
          <a:endParaRPr lang="zh-CN" altLang="en-US" sz="1000" dirty="0"/>
        </a:p>
      </dgm:t>
    </dgm:pt>
    <dgm:pt modelId="{83365AE5-39B1-4F07-8E06-4E4796FEB44F}" type="parTrans" cxnId="{3FB7D87C-7246-4350-995B-27392B226A8D}">
      <dgm:prSet/>
      <dgm:spPr/>
      <dgm:t>
        <a:bodyPr/>
        <a:lstStyle/>
        <a:p>
          <a:endParaRPr lang="zh-CN" altLang="en-US"/>
        </a:p>
      </dgm:t>
    </dgm:pt>
    <dgm:pt modelId="{59156F10-80F2-4827-9607-F7E11275C621}" type="sibTrans" cxnId="{3FB7D87C-7246-4350-995B-27392B226A8D}">
      <dgm:prSet/>
      <dgm:spPr/>
      <dgm:t>
        <a:bodyPr/>
        <a:lstStyle/>
        <a:p>
          <a:endParaRPr lang="zh-CN" altLang="en-US"/>
        </a:p>
      </dgm:t>
    </dgm:pt>
    <dgm:pt modelId="{783DB628-E8D0-4821-8196-AD62CD3A08D3}">
      <dgm:prSet custT="1"/>
      <dgm:spPr>
        <a:solidFill>
          <a:schemeClr val="accent2"/>
        </a:solidFill>
      </dgm:spPr>
      <dgm:t>
        <a:bodyPr/>
        <a:lstStyle/>
        <a:p>
          <a:r>
            <a:rPr lang="en-US" altLang="zh-CN" sz="1000" dirty="0"/>
            <a:t>JAVA</a:t>
          </a:r>
          <a:endParaRPr lang="zh-CN" altLang="en-US" sz="1000" dirty="0"/>
        </a:p>
      </dgm:t>
    </dgm:pt>
    <dgm:pt modelId="{EE729EFF-C5D9-4238-8CBB-98937CCB6B6A}" type="parTrans" cxnId="{C309F25C-9A06-4335-8B51-18960C29A12C}">
      <dgm:prSet/>
      <dgm:spPr/>
      <dgm:t>
        <a:bodyPr/>
        <a:lstStyle/>
        <a:p>
          <a:endParaRPr lang="zh-CN" altLang="en-US"/>
        </a:p>
      </dgm:t>
    </dgm:pt>
    <dgm:pt modelId="{A2D9F80B-B454-4E89-823F-7B2CAF6344A0}" type="sibTrans" cxnId="{C309F25C-9A06-4335-8B51-18960C29A12C}">
      <dgm:prSet/>
      <dgm:spPr/>
      <dgm:t>
        <a:bodyPr/>
        <a:lstStyle/>
        <a:p>
          <a:endParaRPr lang="zh-CN" altLang="en-US"/>
        </a:p>
      </dgm:t>
    </dgm:pt>
    <dgm:pt modelId="{FF2F0E9E-876D-4971-98E8-44F3E31ADFDF}" type="pres">
      <dgm:prSet presAssocID="{B5B4F894-A241-43CB-8798-0029B1AFE78F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BB84815-E076-428B-BC86-BD27BCCC0131}" type="pres">
      <dgm:prSet presAssocID="{F9CE3A3F-EF5C-4C0B-AE5F-4E592F4160B2}" presName="root1" presStyleCnt="0"/>
      <dgm:spPr/>
    </dgm:pt>
    <dgm:pt modelId="{088CD5BD-E147-4493-8A80-F70164C1C26D}" type="pres">
      <dgm:prSet presAssocID="{F9CE3A3F-EF5C-4C0B-AE5F-4E592F4160B2}" presName="LevelOneTextNode" presStyleLbl="node0" presStyleIdx="0" presStyleCnt="1">
        <dgm:presLayoutVars>
          <dgm:chPref val="3"/>
        </dgm:presLayoutVars>
      </dgm:prSet>
      <dgm:spPr/>
    </dgm:pt>
    <dgm:pt modelId="{D3D4DA45-A593-4928-86DF-9E323E9C1B42}" type="pres">
      <dgm:prSet presAssocID="{F9CE3A3F-EF5C-4C0B-AE5F-4E592F4160B2}" presName="level2hierChild" presStyleCnt="0"/>
      <dgm:spPr/>
    </dgm:pt>
    <dgm:pt modelId="{D891DB8F-8150-4E52-912D-482D41672A37}" type="pres">
      <dgm:prSet presAssocID="{BD1DF984-D33E-4CED-9223-6C75F29E221A}" presName="conn2-1" presStyleLbl="parChTrans1D2" presStyleIdx="0" presStyleCnt="2"/>
      <dgm:spPr/>
    </dgm:pt>
    <dgm:pt modelId="{12DB63C8-2D60-4D80-A755-417BAE55DF10}" type="pres">
      <dgm:prSet presAssocID="{BD1DF984-D33E-4CED-9223-6C75F29E221A}" presName="connTx" presStyleLbl="parChTrans1D2" presStyleIdx="0" presStyleCnt="2"/>
      <dgm:spPr/>
    </dgm:pt>
    <dgm:pt modelId="{56506B29-6D2E-49C5-995A-4866D7299363}" type="pres">
      <dgm:prSet presAssocID="{BBDB7EEF-E29C-4611-B897-A5BD8B080CC2}" presName="root2" presStyleCnt="0"/>
      <dgm:spPr/>
    </dgm:pt>
    <dgm:pt modelId="{EAB8D387-1106-4828-9FB3-A8B772405284}" type="pres">
      <dgm:prSet presAssocID="{BBDB7EEF-E29C-4611-B897-A5BD8B080CC2}" presName="LevelTwoTextNode" presStyleLbl="node2" presStyleIdx="0" presStyleCnt="2" custScaleX="86732">
        <dgm:presLayoutVars>
          <dgm:chPref val="3"/>
        </dgm:presLayoutVars>
      </dgm:prSet>
      <dgm:spPr/>
    </dgm:pt>
    <dgm:pt modelId="{ACDCE4CB-3371-45F7-92AE-122516DD1B41}" type="pres">
      <dgm:prSet presAssocID="{BBDB7EEF-E29C-4611-B897-A5BD8B080CC2}" presName="level3hierChild" presStyleCnt="0"/>
      <dgm:spPr/>
    </dgm:pt>
    <dgm:pt modelId="{C3AEB7B6-E00E-4C87-BCA9-F274B061E23D}" type="pres">
      <dgm:prSet presAssocID="{E0BDD3DE-2594-4D10-B052-E5F44CD1E408}" presName="conn2-1" presStyleLbl="parChTrans1D3" presStyleIdx="0" presStyleCnt="4"/>
      <dgm:spPr/>
    </dgm:pt>
    <dgm:pt modelId="{B200504A-F868-47DB-B4A9-64DAE5FA2948}" type="pres">
      <dgm:prSet presAssocID="{E0BDD3DE-2594-4D10-B052-E5F44CD1E408}" presName="connTx" presStyleLbl="parChTrans1D3" presStyleIdx="0" presStyleCnt="4"/>
      <dgm:spPr/>
    </dgm:pt>
    <dgm:pt modelId="{D758836F-8880-489B-996B-1A848675ECB3}" type="pres">
      <dgm:prSet presAssocID="{48321B60-4137-4E7F-8429-D02067DE348F}" presName="root2" presStyleCnt="0"/>
      <dgm:spPr/>
    </dgm:pt>
    <dgm:pt modelId="{61975761-46EB-4B01-9934-CF3DECD61E54}" type="pres">
      <dgm:prSet presAssocID="{48321B60-4137-4E7F-8429-D02067DE348F}" presName="LevelTwoTextNode" presStyleLbl="node3" presStyleIdx="0" presStyleCnt="4" custScaleX="98842" custScaleY="104682">
        <dgm:presLayoutVars>
          <dgm:chPref val="3"/>
        </dgm:presLayoutVars>
      </dgm:prSet>
      <dgm:spPr/>
    </dgm:pt>
    <dgm:pt modelId="{EB103D31-1CDB-48B2-A89D-DF3B844E220F}" type="pres">
      <dgm:prSet presAssocID="{48321B60-4137-4E7F-8429-D02067DE348F}" presName="level3hierChild" presStyleCnt="0"/>
      <dgm:spPr/>
    </dgm:pt>
    <dgm:pt modelId="{7A3712DD-11F0-4052-9D68-E76027075C2B}" type="pres">
      <dgm:prSet presAssocID="{49DE31C8-58CF-4DC9-859A-0138BCBED59A}" presName="conn2-1" presStyleLbl="parChTrans1D4" presStyleIdx="0" presStyleCnt="14"/>
      <dgm:spPr/>
    </dgm:pt>
    <dgm:pt modelId="{4005C441-8229-4CA7-9FB7-97E79E8EB213}" type="pres">
      <dgm:prSet presAssocID="{49DE31C8-58CF-4DC9-859A-0138BCBED59A}" presName="connTx" presStyleLbl="parChTrans1D4" presStyleIdx="0" presStyleCnt="14"/>
      <dgm:spPr/>
    </dgm:pt>
    <dgm:pt modelId="{E2CFA6D4-B8B2-4A3C-B358-CA6B2172BDAD}" type="pres">
      <dgm:prSet presAssocID="{723B7D9B-8BCB-4955-A04C-7C366CF863CC}" presName="root2" presStyleCnt="0"/>
      <dgm:spPr/>
    </dgm:pt>
    <dgm:pt modelId="{9ACFD8F5-BC79-4E16-A003-2808D97AFB2C}" type="pres">
      <dgm:prSet presAssocID="{723B7D9B-8BCB-4955-A04C-7C366CF863CC}" presName="LevelTwoTextNode" presStyleLbl="node4" presStyleIdx="0" presStyleCnt="14" custLinFactNeighborX="10338" custLinFactNeighborY="15268">
        <dgm:presLayoutVars>
          <dgm:chPref val="3"/>
        </dgm:presLayoutVars>
      </dgm:prSet>
      <dgm:spPr/>
    </dgm:pt>
    <dgm:pt modelId="{35010316-53FB-4E61-A9ED-77B3D9FFEE1B}" type="pres">
      <dgm:prSet presAssocID="{723B7D9B-8BCB-4955-A04C-7C366CF863CC}" presName="level3hierChild" presStyleCnt="0"/>
      <dgm:spPr/>
    </dgm:pt>
    <dgm:pt modelId="{6129EBD3-9DDE-4804-9F4C-9CFF7744A4BA}" type="pres">
      <dgm:prSet presAssocID="{D076AFF3-3E65-4794-90E6-31B24C48A0A3}" presName="conn2-1" presStyleLbl="parChTrans1D4" presStyleIdx="1" presStyleCnt="14"/>
      <dgm:spPr/>
    </dgm:pt>
    <dgm:pt modelId="{C560A42D-F67A-473C-AE48-40E76725E669}" type="pres">
      <dgm:prSet presAssocID="{D076AFF3-3E65-4794-90E6-31B24C48A0A3}" presName="connTx" presStyleLbl="parChTrans1D4" presStyleIdx="1" presStyleCnt="14"/>
      <dgm:spPr/>
    </dgm:pt>
    <dgm:pt modelId="{787FDF24-B0B4-4714-94A7-968037E5CD8D}" type="pres">
      <dgm:prSet presAssocID="{141CAD66-E602-4317-A776-3F5AB193FA8C}" presName="root2" presStyleCnt="0"/>
      <dgm:spPr/>
    </dgm:pt>
    <dgm:pt modelId="{C279EAA6-FAE4-45D8-B722-C36548CC857F}" type="pres">
      <dgm:prSet presAssocID="{141CAD66-E602-4317-A776-3F5AB193FA8C}" presName="LevelTwoTextNode" presStyleLbl="node4" presStyleIdx="1" presStyleCnt="14" custLinFactNeighborX="10338" custLinFactNeighborY="15268">
        <dgm:presLayoutVars>
          <dgm:chPref val="3"/>
        </dgm:presLayoutVars>
      </dgm:prSet>
      <dgm:spPr/>
    </dgm:pt>
    <dgm:pt modelId="{97E1C783-9E4C-411D-BC47-AB0FF86F0BA8}" type="pres">
      <dgm:prSet presAssocID="{141CAD66-E602-4317-A776-3F5AB193FA8C}" presName="level3hierChild" presStyleCnt="0"/>
      <dgm:spPr/>
    </dgm:pt>
    <dgm:pt modelId="{EE09353F-EB39-40DA-91FB-77240F64BCDC}" type="pres">
      <dgm:prSet presAssocID="{A5A260FB-87F2-4B8F-8556-30FA9468CC25}" presName="conn2-1" presStyleLbl="parChTrans1D4" presStyleIdx="2" presStyleCnt="14"/>
      <dgm:spPr/>
    </dgm:pt>
    <dgm:pt modelId="{6EF35F7E-BC59-4F37-8D19-5F00B458BC32}" type="pres">
      <dgm:prSet presAssocID="{A5A260FB-87F2-4B8F-8556-30FA9468CC25}" presName="connTx" presStyleLbl="parChTrans1D4" presStyleIdx="2" presStyleCnt="14"/>
      <dgm:spPr/>
    </dgm:pt>
    <dgm:pt modelId="{2B92CDF0-B623-4C68-8146-636638C479B5}" type="pres">
      <dgm:prSet presAssocID="{99D2DEBA-B764-420F-8FF4-C8DC4B973B96}" presName="root2" presStyleCnt="0"/>
      <dgm:spPr/>
    </dgm:pt>
    <dgm:pt modelId="{449AB59C-337B-4F36-B64A-93465D03EDDE}" type="pres">
      <dgm:prSet presAssocID="{99D2DEBA-B764-420F-8FF4-C8DC4B973B96}" presName="LevelTwoTextNode" presStyleLbl="node4" presStyleIdx="2" presStyleCnt="14" custLinFactNeighborX="9223" custLinFactNeighborY="18925">
        <dgm:presLayoutVars>
          <dgm:chPref val="3"/>
        </dgm:presLayoutVars>
      </dgm:prSet>
      <dgm:spPr/>
    </dgm:pt>
    <dgm:pt modelId="{1B59F71A-4D33-443D-921C-A80F0BBC93EC}" type="pres">
      <dgm:prSet presAssocID="{99D2DEBA-B764-420F-8FF4-C8DC4B973B96}" presName="level3hierChild" presStyleCnt="0"/>
      <dgm:spPr/>
    </dgm:pt>
    <dgm:pt modelId="{03DB1596-DC3D-4349-9945-EBC878DCFDB9}" type="pres">
      <dgm:prSet presAssocID="{83365AE5-39B1-4F07-8E06-4E4796FEB44F}" presName="conn2-1" presStyleLbl="parChTrans1D4" presStyleIdx="3" presStyleCnt="14"/>
      <dgm:spPr/>
    </dgm:pt>
    <dgm:pt modelId="{833BC4AD-45E3-470A-BE25-86608FC70949}" type="pres">
      <dgm:prSet presAssocID="{83365AE5-39B1-4F07-8E06-4E4796FEB44F}" presName="connTx" presStyleLbl="parChTrans1D4" presStyleIdx="3" presStyleCnt="14"/>
      <dgm:spPr/>
    </dgm:pt>
    <dgm:pt modelId="{36729BE4-EBC8-436E-893C-3CFA64BDD875}" type="pres">
      <dgm:prSet presAssocID="{85CFD375-27E4-43F5-A0BF-B2265389AC1F}" presName="root2" presStyleCnt="0"/>
      <dgm:spPr/>
    </dgm:pt>
    <dgm:pt modelId="{6D8D0FC7-1D8C-4061-8646-14272D3E6DFF}" type="pres">
      <dgm:prSet presAssocID="{85CFD375-27E4-43F5-A0BF-B2265389AC1F}" presName="LevelTwoTextNode" presStyleLbl="node4" presStyleIdx="3" presStyleCnt="14" custLinFactNeighborX="10338" custLinFactNeighborY="15268">
        <dgm:presLayoutVars>
          <dgm:chPref val="3"/>
        </dgm:presLayoutVars>
      </dgm:prSet>
      <dgm:spPr/>
    </dgm:pt>
    <dgm:pt modelId="{08B094D2-2F9D-4359-8486-B53B99AB5FD7}" type="pres">
      <dgm:prSet presAssocID="{85CFD375-27E4-43F5-A0BF-B2265389AC1F}" presName="level3hierChild" presStyleCnt="0"/>
      <dgm:spPr/>
    </dgm:pt>
    <dgm:pt modelId="{8CC65BA4-6C9F-4014-922E-EA9E28773B79}" type="pres">
      <dgm:prSet presAssocID="{B5B1ABE3-A95D-48AF-882D-1DF52B6F0F8A}" presName="conn2-1" presStyleLbl="parChTrans1D2" presStyleIdx="1" presStyleCnt="2"/>
      <dgm:spPr/>
    </dgm:pt>
    <dgm:pt modelId="{A9D3A326-F155-4052-AE4C-75D9DB03BE26}" type="pres">
      <dgm:prSet presAssocID="{B5B1ABE3-A95D-48AF-882D-1DF52B6F0F8A}" presName="connTx" presStyleLbl="parChTrans1D2" presStyleIdx="1" presStyleCnt="2"/>
      <dgm:spPr/>
    </dgm:pt>
    <dgm:pt modelId="{1355F9E6-5F96-4E4A-9A15-5D229C898D72}" type="pres">
      <dgm:prSet presAssocID="{B8FBC022-BE1F-49CD-BC13-10FD3ED3F6B7}" presName="root2" presStyleCnt="0"/>
      <dgm:spPr/>
    </dgm:pt>
    <dgm:pt modelId="{605B08D4-A139-4251-8374-7ED70D3CABE5}" type="pres">
      <dgm:prSet presAssocID="{B8FBC022-BE1F-49CD-BC13-10FD3ED3F6B7}" presName="LevelTwoTextNode" presStyleLbl="node2" presStyleIdx="1" presStyleCnt="2" custScaleX="86732">
        <dgm:presLayoutVars>
          <dgm:chPref val="3"/>
        </dgm:presLayoutVars>
      </dgm:prSet>
      <dgm:spPr/>
    </dgm:pt>
    <dgm:pt modelId="{2C34AE25-352D-4C2F-9ECB-A55E3FF27E97}" type="pres">
      <dgm:prSet presAssocID="{B8FBC022-BE1F-49CD-BC13-10FD3ED3F6B7}" presName="level3hierChild" presStyleCnt="0"/>
      <dgm:spPr/>
    </dgm:pt>
    <dgm:pt modelId="{6E82000D-FCBD-46A2-A8FB-1D29AAB7BD53}" type="pres">
      <dgm:prSet presAssocID="{6962B7D5-52A1-4FF4-9886-554F718CD489}" presName="conn2-1" presStyleLbl="parChTrans1D3" presStyleIdx="1" presStyleCnt="4"/>
      <dgm:spPr/>
    </dgm:pt>
    <dgm:pt modelId="{841775A9-1D91-4D5A-A2A9-3A00DE5CA4D1}" type="pres">
      <dgm:prSet presAssocID="{6962B7D5-52A1-4FF4-9886-554F718CD489}" presName="connTx" presStyleLbl="parChTrans1D3" presStyleIdx="1" presStyleCnt="4"/>
      <dgm:spPr/>
    </dgm:pt>
    <dgm:pt modelId="{221242F7-D317-4A5B-BC5C-8AB4C344F49B}" type="pres">
      <dgm:prSet presAssocID="{ABDFBAF6-A14B-4D50-BD6C-E60A834C0D93}" presName="root2" presStyleCnt="0"/>
      <dgm:spPr/>
    </dgm:pt>
    <dgm:pt modelId="{5F654F20-0AF7-4312-84E7-38D5EDE29C1F}" type="pres">
      <dgm:prSet presAssocID="{ABDFBAF6-A14B-4D50-BD6C-E60A834C0D93}" presName="LevelTwoTextNode" presStyleLbl="node3" presStyleIdx="1" presStyleCnt="4" custScaleX="176689" custLinFactNeighborX="-2371" custLinFactNeighborY="51846">
        <dgm:presLayoutVars>
          <dgm:chPref val="3"/>
        </dgm:presLayoutVars>
      </dgm:prSet>
      <dgm:spPr/>
    </dgm:pt>
    <dgm:pt modelId="{CC4A149A-0325-4590-BB16-C6E242029D4B}" type="pres">
      <dgm:prSet presAssocID="{ABDFBAF6-A14B-4D50-BD6C-E60A834C0D93}" presName="level3hierChild" presStyleCnt="0"/>
      <dgm:spPr/>
    </dgm:pt>
    <dgm:pt modelId="{D101EB63-409E-4E11-9E2F-5DAA0D83002C}" type="pres">
      <dgm:prSet presAssocID="{F5F99458-56E9-4C75-BAF9-E98C5B6E6CDD}" presName="conn2-1" presStyleLbl="parChTrans1D4" presStyleIdx="4" presStyleCnt="14"/>
      <dgm:spPr/>
    </dgm:pt>
    <dgm:pt modelId="{A4768BF1-AC0A-40CB-92AB-57B116C6DBD6}" type="pres">
      <dgm:prSet presAssocID="{F5F99458-56E9-4C75-BAF9-E98C5B6E6CDD}" presName="connTx" presStyleLbl="parChTrans1D4" presStyleIdx="4" presStyleCnt="14"/>
      <dgm:spPr/>
    </dgm:pt>
    <dgm:pt modelId="{792BDECC-30AC-44EC-844B-568D61E8F726}" type="pres">
      <dgm:prSet presAssocID="{B9DADEF6-99FE-4418-BC93-4C8CA8600377}" presName="root2" presStyleCnt="0"/>
      <dgm:spPr/>
    </dgm:pt>
    <dgm:pt modelId="{247B448B-7F13-4546-AB2E-01AB0791FB1B}" type="pres">
      <dgm:prSet presAssocID="{B9DADEF6-99FE-4418-BC93-4C8CA8600377}" presName="LevelTwoTextNode" presStyleLbl="node4" presStyleIdx="4" presStyleCnt="14" custLinFactX="100000" custLinFactNeighborX="138555" custLinFactNeighborY="75570">
        <dgm:presLayoutVars>
          <dgm:chPref val="3"/>
        </dgm:presLayoutVars>
      </dgm:prSet>
      <dgm:spPr/>
    </dgm:pt>
    <dgm:pt modelId="{6B863637-29DC-4ED3-949C-1914EEC73585}" type="pres">
      <dgm:prSet presAssocID="{B9DADEF6-99FE-4418-BC93-4C8CA8600377}" presName="level3hierChild" presStyleCnt="0"/>
      <dgm:spPr/>
    </dgm:pt>
    <dgm:pt modelId="{B7473328-3590-4807-B4F7-22BC5EE1E616}" type="pres">
      <dgm:prSet presAssocID="{021001C7-78C3-4A73-9C90-13C843C2440E}" presName="conn2-1" presStyleLbl="parChTrans1D4" presStyleIdx="5" presStyleCnt="14"/>
      <dgm:spPr/>
    </dgm:pt>
    <dgm:pt modelId="{97E91590-6B94-4986-BCDF-B5BA35F5CE89}" type="pres">
      <dgm:prSet presAssocID="{021001C7-78C3-4A73-9C90-13C843C2440E}" presName="connTx" presStyleLbl="parChTrans1D4" presStyleIdx="5" presStyleCnt="14"/>
      <dgm:spPr/>
    </dgm:pt>
    <dgm:pt modelId="{9D6D1589-313E-47C1-A9AC-520C98860359}" type="pres">
      <dgm:prSet presAssocID="{D7DD0B2A-AFAC-47ED-96D9-1FFE595F9ECF}" presName="root2" presStyleCnt="0"/>
      <dgm:spPr/>
    </dgm:pt>
    <dgm:pt modelId="{9A60403F-226C-43B8-91E2-C102653C4DCB}" type="pres">
      <dgm:prSet presAssocID="{D7DD0B2A-AFAC-47ED-96D9-1FFE595F9ECF}" presName="LevelTwoTextNode" presStyleLbl="node4" presStyleIdx="5" presStyleCnt="14" custLinFactX="100000" custLinFactNeighborX="137764" custLinFactNeighborY="55007">
        <dgm:presLayoutVars>
          <dgm:chPref val="3"/>
        </dgm:presLayoutVars>
      </dgm:prSet>
      <dgm:spPr/>
    </dgm:pt>
    <dgm:pt modelId="{29475870-6385-4253-9FDD-38DB7FF32ADE}" type="pres">
      <dgm:prSet presAssocID="{D7DD0B2A-AFAC-47ED-96D9-1FFE595F9ECF}" presName="level3hierChild" presStyleCnt="0"/>
      <dgm:spPr/>
    </dgm:pt>
    <dgm:pt modelId="{39BC02E0-2B05-4E36-A28F-012BB92DE2A6}" type="pres">
      <dgm:prSet presAssocID="{E9EA767A-2D9E-41F3-B4BB-F2364F1A199A}" presName="conn2-1" presStyleLbl="parChTrans1D4" presStyleIdx="6" presStyleCnt="14"/>
      <dgm:spPr/>
    </dgm:pt>
    <dgm:pt modelId="{D7DD4EA1-0E25-4085-9375-8B1A59938EB4}" type="pres">
      <dgm:prSet presAssocID="{E9EA767A-2D9E-41F3-B4BB-F2364F1A199A}" presName="connTx" presStyleLbl="parChTrans1D4" presStyleIdx="6" presStyleCnt="14"/>
      <dgm:spPr/>
    </dgm:pt>
    <dgm:pt modelId="{450EC39F-621A-421A-B730-B9F9A3407D4F}" type="pres">
      <dgm:prSet presAssocID="{3C788272-39A1-43E4-AE73-769133284A94}" presName="root2" presStyleCnt="0"/>
      <dgm:spPr/>
    </dgm:pt>
    <dgm:pt modelId="{26DFD69A-3D3C-44C2-8564-E0293B37ADE4}" type="pres">
      <dgm:prSet presAssocID="{3C788272-39A1-43E4-AE73-769133284A94}" presName="LevelTwoTextNode" presStyleLbl="node4" presStyleIdx="6" presStyleCnt="14" custLinFactX="100000" custLinFactNeighborX="137765" custLinFactNeighborY="34587">
        <dgm:presLayoutVars>
          <dgm:chPref val="3"/>
        </dgm:presLayoutVars>
      </dgm:prSet>
      <dgm:spPr/>
    </dgm:pt>
    <dgm:pt modelId="{F50983F2-5E19-4F35-A54D-C24E6DFA6555}" type="pres">
      <dgm:prSet presAssocID="{3C788272-39A1-43E4-AE73-769133284A94}" presName="level3hierChild" presStyleCnt="0"/>
      <dgm:spPr/>
    </dgm:pt>
    <dgm:pt modelId="{19CA43F6-32E0-4C61-A696-E27DF1659B80}" type="pres">
      <dgm:prSet presAssocID="{17EF621B-445B-4974-BB41-94819E5F6DFC}" presName="conn2-1" presStyleLbl="parChTrans1D3" presStyleIdx="2" presStyleCnt="4"/>
      <dgm:spPr/>
    </dgm:pt>
    <dgm:pt modelId="{D34A4F21-ACEB-4FD2-B611-08761FA7B474}" type="pres">
      <dgm:prSet presAssocID="{17EF621B-445B-4974-BB41-94819E5F6DFC}" presName="connTx" presStyleLbl="parChTrans1D3" presStyleIdx="2" presStyleCnt="4"/>
      <dgm:spPr/>
    </dgm:pt>
    <dgm:pt modelId="{A7724BCD-C861-4C99-8C88-6F2A00F68398}" type="pres">
      <dgm:prSet presAssocID="{B2CBD814-34DD-41AD-9702-8A469418ED05}" presName="root2" presStyleCnt="0"/>
      <dgm:spPr/>
    </dgm:pt>
    <dgm:pt modelId="{9508ACE7-60EA-4A82-9745-DD2B4F57EFD9}" type="pres">
      <dgm:prSet presAssocID="{B2CBD814-34DD-41AD-9702-8A469418ED05}" presName="LevelTwoTextNode" presStyleLbl="node3" presStyleIdx="2" presStyleCnt="4" custScaleX="172387" custLinFactNeighborX="1581" custLinFactNeighborY="28514">
        <dgm:presLayoutVars>
          <dgm:chPref val="3"/>
        </dgm:presLayoutVars>
      </dgm:prSet>
      <dgm:spPr/>
    </dgm:pt>
    <dgm:pt modelId="{3506BEDC-8926-4A52-93C6-D6EAB6647491}" type="pres">
      <dgm:prSet presAssocID="{B2CBD814-34DD-41AD-9702-8A469418ED05}" presName="level3hierChild" presStyleCnt="0"/>
      <dgm:spPr/>
    </dgm:pt>
    <dgm:pt modelId="{C9EB83CC-9F05-4076-A1AB-7F1A33834796}" type="pres">
      <dgm:prSet presAssocID="{0FAB3EA2-43DB-4287-A04D-09F11DFC5404}" presName="conn2-1" presStyleLbl="parChTrans1D4" presStyleIdx="7" presStyleCnt="14"/>
      <dgm:spPr/>
    </dgm:pt>
    <dgm:pt modelId="{E63C215D-9AC9-461F-BFBA-E421F59DE6B4}" type="pres">
      <dgm:prSet presAssocID="{0FAB3EA2-43DB-4287-A04D-09F11DFC5404}" presName="connTx" presStyleLbl="parChTrans1D4" presStyleIdx="7" presStyleCnt="14"/>
      <dgm:spPr/>
    </dgm:pt>
    <dgm:pt modelId="{537BDC96-B669-4A52-8DFD-8C8049B2A167}" type="pres">
      <dgm:prSet presAssocID="{F8E3D5B8-5AA3-4695-9A1E-FB511E028890}" presName="root2" presStyleCnt="0"/>
      <dgm:spPr/>
    </dgm:pt>
    <dgm:pt modelId="{98A83322-4DEE-4D3F-9B2F-A33F52F4A1A0}" type="pres">
      <dgm:prSet presAssocID="{F8E3D5B8-5AA3-4695-9A1E-FB511E028890}" presName="LevelTwoTextNode" presStyleLbl="node4" presStyleIdx="7" presStyleCnt="14" custLinFactNeighborX="70340" custLinFactNeighborY="33997">
        <dgm:presLayoutVars>
          <dgm:chPref val="3"/>
        </dgm:presLayoutVars>
      </dgm:prSet>
      <dgm:spPr/>
    </dgm:pt>
    <dgm:pt modelId="{EF2C1577-A413-4CF7-A5C6-1F98E523A985}" type="pres">
      <dgm:prSet presAssocID="{F8E3D5B8-5AA3-4695-9A1E-FB511E028890}" presName="level3hierChild" presStyleCnt="0"/>
      <dgm:spPr/>
    </dgm:pt>
    <dgm:pt modelId="{62A53987-045B-4CBA-83BE-CAACBB7C3FED}" type="pres">
      <dgm:prSet presAssocID="{9F657CF8-048B-4C09-A9AC-756A31E4A9CA}" presName="conn2-1" presStyleLbl="parChTrans1D4" presStyleIdx="8" presStyleCnt="14"/>
      <dgm:spPr/>
    </dgm:pt>
    <dgm:pt modelId="{73AB2778-77FE-4FE6-9224-EBCD74778149}" type="pres">
      <dgm:prSet presAssocID="{9F657CF8-048B-4C09-A9AC-756A31E4A9CA}" presName="connTx" presStyleLbl="parChTrans1D4" presStyleIdx="8" presStyleCnt="14"/>
      <dgm:spPr/>
    </dgm:pt>
    <dgm:pt modelId="{FB89CAD7-1D00-4443-A2CC-061B63A1F6CE}" type="pres">
      <dgm:prSet presAssocID="{B4CE3178-10CF-477A-8B3E-AAD1B78AA2F7}" presName="root2" presStyleCnt="0"/>
      <dgm:spPr/>
    </dgm:pt>
    <dgm:pt modelId="{04736B8E-F7F6-4A33-ABB6-E7F7C698AABC}" type="pres">
      <dgm:prSet presAssocID="{B4CE3178-10CF-477A-8B3E-AAD1B78AA2F7}" presName="LevelTwoTextNode" presStyleLbl="node4" presStyleIdx="8" presStyleCnt="14" custLinFactNeighborX="70340" custLinFactNeighborY="12961">
        <dgm:presLayoutVars>
          <dgm:chPref val="3"/>
        </dgm:presLayoutVars>
      </dgm:prSet>
      <dgm:spPr/>
    </dgm:pt>
    <dgm:pt modelId="{C5507666-D223-4241-B8BC-C5C10BA5A469}" type="pres">
      <dgm:prSet presAssocID="{B4CE3178-10CF-477A-8B3E-AAD1B78AA2F7}" presName="level3hierChild" presStyleCnt="0"/>
      <dgm:spPr/>
    </dgm:pt>
    <dgm:pt modelId="{D2E17B9D-0AF5-4FA7-B677-73F9A1F47439}" type="pres">
      <dgm:prSet presAssocID="{EE729EFF-C5D9-4238-8CBB-98937CCB6B6A}" presName="conn2-1" presStyleLbl="parChTrans1D4" presStyleIdx="9" presStyleCnt="14"/>
      <dgm:spPr/>
    </dgm:pt>
    <dgm:pt modelId="{CBF5D4B7-0519-4095-8412-2B0755393D8C}" type="pres">
      <dgm:prSet presAssocID="{EE729EFF-C5D9-4238-8CBB-98937CCB6B6A}" presName="connTx" presStyleLbl="parChTrans1D4" presStyleIdx="9" presStyleCnt="14"/>
      <dgm:spPr/>
    </dgm:pt>
    <dgm:pt modelId="{BC4C1368-FF5F-4C2B-963C-15EA8CC2DF3E}" type="pres">
      <dgm:prSet presAssocID="{783DB628-E8D0-4821-8196-AD62CD3A08D3}" presName="root2" presStyleCnt="0"/>
      <dgm:spPr/>
    </dgm:pt>
    <dgm:pt modelId="{39EFA87C-B6D9-46C6-A43E-8E2DB878D4D3}" type="pres">
      <dgm:prSet presAssocID="{783DB628-E8D0-4821-8196-AD62CD3A08D3}" presName="LevelTwoTextNode" presStyleLbl="node4" presStyleIdx="9" presStyleCnt="14" custLinFactNeighborX="70285" custLinFactNeighborY="-8743">
        <dgm:presLayoutVars>
          <dgm:chPref val="3"/>
        </dgm:presLayoutVars>
      </dgm:prSet>
      <dgm:spPr/>
    </dgm:pt>
    <dgm:pt modelId="{9D81C9C9-A8AE-4209-AE60-C19D61C3B0DB}" type="pres">
      <dgm:prSet presAssocID="{783DB628-E8D0-4821-8196-AD62CD3A08D3}" presName="level3hierChild" presStyleCnt="0"/>
      <dgm:spPr/>
    </dgm:pt>
    <dgm:pt modelId="{007CD88D-43CA-4438-8DB6-68D062E94FF5}" type="pres">
      <dgm:prSet presAssocID="{317ED2D9-7469-4E57-BDC2-D68CEC1842AF}" presName="conn2-1" presStyleLbl="parChTrans1D3" presStyleIdx="3" presStyleCnt="4"/>
      <dgm:spPr/>
    </dgm:pt>
    <dgm:pt modelId="{47D67346-EE59-4AC9-81E1-5D45FD956DDA}" type="pres">
      <dgm:prSet presAssocID="{317ED2D9-7469-4E57-BDC2-D68CEC1842AF}" presName="connTx" presStyleLbl="parChTrans1D3" presStyleIdx="3" presStyleCnt="4"/>
      <dgm:spPr/>
    </dgm:pt>
    <dgm:pt modelId="{4B7B9A65-4DEB-4A41-9408-38320F6B38ED}" type="pres">
      <dgm:prSet presAssocID="{E16DE6E0-F2C1-411F-BEA1-8D149D857061}" presName="root2" presStyleCnt="0"/>
      <dgm:spPr/>
    </dgm:pt>
    <dgm:pt modelId="{43D94614-6711-4FF7-9DA0-C6C70EFA38C0}" type="pres">
      <dgm:prSet presAssocID="{E16DE6E0-F2C1-411F-BEA1-8D149D857061}" presName="LevelTwoTextNode" presStyleLbl="node3" presStyleIdx="3" presStyleCnt="4" custScaleX="179851">
        <dgm:presLayoutVars>
          <dgm:chPref val="3"/>
        </dgm:presLayoutVars>
      </dgm:prSet>
      <dgm:spPr/>
    </dgm:pt>
    <dgm:pt modelId="{92FB575D-103F-4CA4-B619-129C06E44435}" type="pres">
      <dgm:prSet presAssocID="{E16DE6E0-F2C1-411F-BEA1-8D149D857061}" presName="level3hierChild" presStyleCnt="0"/>
      <dgm:spPr/>
    </dgm:pt>
    <dgm:pt modelId="{E99A46FF-9360-4DD9-97A8-2AE2973CE0BA}" type="pres">
      <dgm:prSet presAssocID="{F100652F-D5D3-459C-9A94-0E0D79291DDA}" presName="conn2-1" presStyleLbl="parChTrans1D4" presStyleIdx="10" presStyleCnt="14"/>
      <dgm:spPr/>
    </dgm:pt>
    <dgm:pt modelId="{40B928B1-3FC9-4C46-BD68-024788FC91CC}" type="pres">
      <dgm:prSet presAssocID="{F100652F-D5D3-459C-9A94-0E0D79291DDA}" presName="connTx" presStyleLbl="parChTrans1D4" presStyleIdx="10" presStyleCnt="14"/>
      <dgm:spPr/>
    </dgm:pt>
    <dgm:pt modelId="{C23EE4A8-2621-4EF0-BB3B-5CB787083A4D}" type="pres">
      <dgm:prSet presAssocID="{0770949C-85C6-4C57-A0CA-F29526449023}" presName="root2" presStyleCnt="0"/>
      <dgm:spPr/>
    </dgm:pt>
    <dgm:pt modelId="{F4F1A9D1-210F-41E5-AF91-468A5776A101}" type="pres">
      <dgm:prSet presAssocID="{0770949C-85C6-4C57-A0CA-F29526449023}" presName="LevelTwoTextNode" presStyleLbl="node4" presStyleIdx="10" presStyleCnt="14" custScaleX="180131" custScaleY="104458" custLinFactX="100000" custLinFactNeighborX="134603" custLinFactNeighborY="7435">
        <dgm:presLayoutVars>
          <dgm:chPref val="3"/>
        </dgm:presLayoutVars>
      </dgm:prSet>
      <dgm:spPr/>
    </dgm:pt>
    <dgm:pt modelId="{1D116B31-DDE6-48A7-83BE-180CEE55A60F}" type="pres">
      <dgm:prSet presAssocID="{0770949C-85C6-4C57-A0CA-F29526449023}" presName="level3hierChild" presStyleCnt="0"/>
      <dgm:spPr/>
    </dgm:pt>
    <dgm:pt modelId="{3C509CE1-1AD1-4059-A91A-6D208667AEDE}" type="pres">
      <dgm:prSet presAssocID="{4705587F-C452-4A9A-81D4-A6345318FD8D}" presName="conn2-1" presStyleLbl="parChTrans1D4" presStyleIdx="11" presStyleCnt="14"/>
      <dgm:spPr/>
    </dgm:pt>
    <dgm:pt modelId="{A3D0C2F3-6799-414D-92DC-87C178E21280}" type="pres">
      <dgm:prSet presAssocID="{4705587F-C452-4A9A-81D4-A6345318FD8D}" presName="connTx" presStyleLbl="parChTrans1D4" presStyleIdx="11" presStyleCnt="14"/>
      <dgm:spPr/>
    </dgm:pt>
    <dgm:pt modelId="{18BFF0F1-8534-4353-8A22-03E068AD5BE5}" type="pres">
      <dgm:prSet presAssocID="{D346D13A-CCF6-428D-B67D-30E3DDE61D83}" presName="root2" presStyleCnt="0"/>
      <dgm:spPr/>
    </dgm:pt>
    <dgm:pt modelId="{021A0F6D-3F22-4456-9C53-8A98436009E4}" type="pres">
      <dgm:prSet presAssocID="{D346D13A-CCF6-428D-B67D-30E3DDE61D83}" presName="LevelTwoTextNode" presStyleLbl="node4" presStyleIdx="11" presStyleCnt="14" custScaleX="180101" custLinFactX="100000" custLinFactNeighborX="134603" custLinFactNeighborY="7435">
        <dgm:presLayoutVars>
          <dgm:chPref val="3"/>
        </dgm:presLayoutVars>
      </dgm:prSet>
      <dgm:spPr/>
    </dgm:pt>
    <dgm:pt modelId="{375FDFF8-85A5-4C70-955B-8957A151B9B5}" type="pres">
      <dgm:prSet presAssocID="{D346D13A-CCF6-428D-B67D-30E3DDE61D83}" presName="level3hierChild" presStyleCnt="0"/>
      <dgm:spPr/>
    </dgm:pt>
    <dgm:pt modelId="{1808B035-DD30-45C8-9AEE-B07B45A646A1}" type="pres">
      <dgm:prSet presAssocID="{BB99C8CC-3361-4A22-B4D4-9FCB0607B425}" presName="conn2-1" presStyleLbl="parChTrans1D4" presStyleIdx="12" presStyleCnt="14"/>
      <dgm:spPr/>
    </dgm:pt>
    <dgm:pt modelId="{38172033-442A-4D1B-B479-34CD3FFCCBD8}" type="pres">
      <dgm:prSet presAssocID="{BB99C8CC-3361-4A22-B4D4-9FCB0607B425}" presName="connTx" presStyleLbl="parChTrans1D4" presStyleIdx="12" presStyleCnt="14"/>
      <dgm:spPr/>
    </dgm:pt>
    <dgm:pt modelId="{4D7C2F3D-CB27-4FFE-96F1-0B3181B7D7AD}" type="pres">
      <dgm:prSet presAssocID="{0FDDADE2-7528-497A-A90F-AFD3F422C55A}" presName="root2" presStyleCnt="0"/>
      <dgm:spPr/>
    </dgm:pt>
    <dgm:pt modelId="{8479421F-4782-4377-8802-3BD68B316112}" type="pres">
      <dgm:prSet presAssocID="{0FDDADE2-7528-497A-A90F-AFD3F422C55A}" presName="LevelTwoTextNode" presStyleLbl="node4" presStyleIdx="12" presStyleCnt="14" custScaleX="180101" custLinFactX="100000" custLinFactNeighborX="134603" custLinFactNeighborY="7435">
        <dgm:presLayoutVars>
          <dgm:chPref val="3"/>
        </dgm:presLayoutVars>
      </dgm:prSet>
      <dgm:spPr/>
    </dgm:pt>
    <dgm:pt modelId="{A082FB2D-427F-4AF2-A20C-D740E57C50B2}" type="pres">
      <dgm:prSet presAssocID="{0FDDADE2-7528-497A-A90F-AFD3F422C55A}" presName="level3hierChild" presStyleCnt="0"/>
      <dgm:spPr/>
    </dgm:pt>
    <dgm:pt modelId="{0B0FECA4-C251-4FCB-A64C-4DA7F8E5C53B}" type="pres">
      <dgm:prSet presAssocID="{06FAAB40-CD1D-4216-82D3-534649B239AE}" presName="conn2-1" presStyleLbl="parChTrans1D4" presStyleIdx="13" presStyleCnt="14"/>
      <dgm:spPr/>
    </dgm:pt>
    <dgm:pt modelId="{F83C6FD1-3482-41E0-9E3E-AC84D3E3792F}" type="pres">
      <dgm:prSet presAssocID="{06FAAB40-CD1D-4216-82D3-534649B239AE}" presName="connTx" presStyleLbl="parChTrans1D4" presStyleIdx="13" presStyleCnt="14"/>
      <dgm:spPr/>
    </dgm:pt>
    <dgm:pt modelId="{F475F618-A8C9-40CF-9859-883D97D55A9C}" type="pres">
      <dgm:prSet presAssocID="{478A1377-5A67-4449-9028-71B5DFB63317}" presName="root2" presStyleCnt="0"/>
      <dgm:spPr/>
    </dgm:pt>
    <dgm:pt modelId="{A4FAA5C6-A5FD-412F-8AC5-500627D1FAF2}" type="pres">
      <dgm:prSet presAssocID="{478A1377-5A67-4449-9028-71B5DFB63317}" presName="LevelTwoTextNode" presStyleLbl="node4" presStyleIdx="13" presStyleCnt="14" custScaleX="180101" custLinFactX="100000" custLinFactNeighborX="134603" custLinFactNeighborY="7435">
        <dgm:presLayoutVars>
          <dgm:chPref val="3"/>
        </dgm:presLayoutVars>
      </dgm:prSet>
      <dgm:spPr/>
    </dgm:pt>
    <dgm:pt modelId="{4F9870C4-4DF3-4404-B672-C7C2F5B1B657}" type="pres">
      <dgm:prSet presAssocID="{478A1377-5A67-4449-9028-71B5DFB63317}" presName="level3hierChild" presStyleCnt="0"/>
      <dgm:spPr/>
    </dgm:pt>
  </dgm:ptLst>
  <dgm:cxnLst>
    <dgm:cxn modelId="{9BB54C04-6757-4719-9F21-A0DBD749C6A2}" type="presOf" srcId="{E0BDD3DE-2594-4D10-B052-E5F44CD1E408}" destId="{C3AEB7B6-E00E-4C87-BCA9-F274B061E23D}" srcOrd="0" destOrd="0" presId="urn:microsoft.com/office/officeart/2008/layout/HorizontalMultiLevelHierarchy"/>
    <dgm:cxn modelId="{49F26305-6604-40B1-ACD9-D5A7BB71009B}" type="presOf" srcId="{021001C7-78C3-4A73-9C90-13C843C2440E}" destId="{97E91590-6B94-4986-BCDF-B5BA35F5CE89}" srcOrd="1" destOrd="0" presId="urn:microsoft.com/office/officeart/2008/layout/HorizontalMultiLevelHierarchy"/>
    <dgm:cxn modelId="{2AEAD70E-9913-48A8-93BD-8289FC9367DB}" srcId="{B8FBC022-BE1F-49CD-BC13-10FD3ED3F6B7}" destId="{E16DE6E0-F2C1-411F-BEA1-8D149D857061}" srcOrd="2" destOrd="0" parTransId="{317ED2D9-7469-4E57-BDC2-D68CEC1842AF}" sibTransId="{B6F1798E-7EAC-45C0-AFCE-D3F64E2D5357}"/>
    <dgm:cxn modelId="{01F41C12-A8B7-491E-88D4-59F88567CE53}" srcId="{B5B4F894-A241-43CB-8798-0029B1AFE78F}" destId="{F9CE3A3F-EF5C-4C0B-AE5F-4E592F4160B2}" srcOrd="0" destOrd="0" parTransId="{E89F9223-C4C0-4620-B0B3-799B96AA1133}" sibTransId="{32021079-5093-423B-B28F-8DD3D4A9EA41}"/>
    <dgm:cxn modelId="{7F955918-3595-4675-8408-40E40643AE87}" type="presOf" srcId="{F9CE3A3F-EF5C-4C0B-AE5F-4E592F4160B2}" destId="{088CD5BD-E147-4493-8A80-F70164C1C26D}" srcOrd="0" destOrd="0" presId="urn:microsoft.com/office/officeart/2008/layout/HorizontalMultiLevelHierarchy"/>
    <dgm:cxn modelId="{3B407C1C-9D5B-44CE-ADB5-1611D93028DC}" type="presOf" srcId="{EE729EFF-C5D9-4238-8CBB-98937CCB6B6A}" destId="{D2E17B9D-0AF5-4FA7-B677-73F9A1F47439}" srcOrd="0" destOrd="0" presId="urn:microsoft.com/office/officeart/2008/layout/HorizontalMultiLevelHierarchy"/>
    <dgm:cxn modelId="{8DEB141D-77B9-46C2-ACE9-AE2AD6E0C2BC}" srcId="{48321B60-4137-4E7F-8429-D02067DE348F}" destId="{723B7D9B-8BCB-4955-A04C-7C366CF863CC}" srcOrd="0" destOrd="0" parTransId="{49DE31C8-58CF-4DC9-859A-0138BCBED59A}" sibTransId="{E511A067-318C-40D2-94E9-6F06F4A76B89}"/>
    <dgm:cxn modelId="{AFFF941D-5B77-4EE3-8DB9-EAB9FB5AD89D}" type="presOf" srcId="{0770949C-85C6-4C57-A0CA-F29526449023}" destId="{F4F1A9D1-210F-41E5-AF91-468A5776A101}" srcOrd="0" destOrd="0" presId="urn:microsoft.com/office/officeart/2008/layout/HorizontalMultiLevelHierarchy"/>
    <dgm:cxn modelId="{9A208C20-FBCF-4CFB-A59F-0E6E34BFAFE7}" type="presOf" srcId="{B4CE3178-10CF-477A-8B3E-AAD1B78AA2F7}" destId="{04736B8E-F7F6-4A33-ABB6-E7F7C698AABC}" srcOrd="0" destOrd="0" presId="urn:microsoft.com/office/officeart/2008/layout/HorizontalMultiLevelHierarchy"/>
    <dgm:cxn modelId="{CB5BC625-9D25-4488-8D82-59174CC09F00}" type="presOf" srcId="{B2CBD814-34DD-41AD-9702-8A469418ED05}" destId="{9508ACE7-60EA-4A82-9745-DD2B4F57EFD9}" srcOrd="0" destOrd="0" presId="urn:microsoft.com/office/officeart/2008/layout/HorizontalMultiLevelHierarchy"/>
    <dgm:cxn modelId="{8B8D2B29-9BC3-4687-9F6A-28C69DACEC20}" srcId="{BBDB7EEF-E29C-4611-B897-A5BD8B080CC2}" destId="{48321B60-4137-4E7F-8429-D02067DE348F}" srcOrd="0" destOrd="0" parTransId="{E0BDD3DE-2594-4D10-B052-E5F44CD1E408}" sibTransId="{D017E78B-7DDF-4541-86CA-55CFB444EE8D}"/>
    <dgm:cxn modelId="{5FF49529-144F-4531-8E5F-EE7FE9BD6C70}" type="presOf" srcId="{F5F99458-56E9-4C75-BAF9-E98C5B6E6CDD}" destId="{D101EB63-409E-4E11-9E2F-5DAA0D83002C}" srcOrd="0" destOrd="0" presId="urn:microsoft.com/office/officeart/2008/layout/HorizontalMultiLevelHierarchy"/>
    <dgm:cxn modelId="{B0CC132A-9A48-4DCC-817C-3318481BDD70}" type="presOf" srcId="{F100652F-D5D3-459C-9A94-0E0D79291DDA}" destId="{E99A46FF-9360-4DD9-97A8-2AE2973CE0BA}" srcOrd="0" destOrd="0" presId="urn:microsoft.com/office/officeart/2008/layout/HorizontalMultiLevelHierarchy"/>
    <dgm:cxn modelId="{E1FCA633-906E-45CC-8F6E-F8EC36E7AAE5}" srcId="{E16DE6E0-F2C1-411F-BEA1-8D149D857061}" destId="{0770949C-85C6-4C57-A0CA-F29526449023}" srcOrd="0" destOrd="0" parTransId="{F100652F-D5D3-459C-9A94-0E0D79291DDA}" sibTransId="{62E983C1-30E5-4AAC-9350-CA4F81A2F9C7}"/>
    <dgm:cxn modelId="{1D22C635-2E33-40A6-80BA-79F0D1C1A6A5}" type="presOf" srcId="{06FAAB40-CD1D-4216-82D3-534649B239AE}" destId="{0B0FECA4-C251-4FCB-A64C-4DA7F8E5C53B}" srcOrd="0" destOrd="0" presId="urn:microsoft.com/office/officeart/2008/layout/HorizontalMultiLevelHierarchy"/>
    <dgm:cxn modelId="{7AF9F439-3212-4B99-8049-98015E2C4371}" type="presOf" srcId="{0FDDADE2-7528-497A-A90F-AFD3F422C55A}" destId="{8479421F-4782-4377-8802-3BD68B316112}" srcOrd="0" destOrd="0" presId="urn:microsoft.com/office/officeart/2008/layout/HorizontalMultiLevelHierarchy"/>
    <dgm:cxn modelId="{76002F3D-141C-497D-BCE8-B712B5597FA0}" type="presOf" srcId="{49DE31C8-58CF-4DC9-859A-0138BCBED59A}" destId="{7A3712DD-11F0-4052-9D68-E76027075C2B}" srcOrd="0" destOrd="0" presId="urn:microsoft.com/office/officeart/2008/layout/HorizontalMultiLevelHierarchy"/>
    <dgm:cxn modelId="{D41A9741-20A9-4EDE-82B1-62D589DFD6B7}" srcId="{48321B60-4137-4E7F-8429-D02067DE348F}" destId="{141CAD66-E602-4317-A776-3F5AB193FA8C}" srcOrd="1" destOrd="0" parTransId="{D076AFF3-3E65-4794-90E6-31B24C48A0A3}" sibTransId="{7EEAA9BF-C44D-47F9-BDB3-775AC983D6A6}"/>
    <dgm:cxn modelId="{1A570E45-DD7C-407F-ACA8-B49564F86415}" type="presOf" srcId="{6962B7D5-52A1-4FF4-9886-554F718CD489}" destId="{841775A9-1D91-4D5A-A2A9-3A00DE5CA4D1}" srcOrd="1" destOrd="0" presId="urn:microsoft.com/office/officeart/2008/layout/HorizontalMultiLevelHierarchy"/>
    <dgm:cxn modelId="{AD74A945-EE7A-4715-B869-328DD190564A}" type="presOf" srcId="{478A1377-5A67-4449-9028-71B5DFB63317}" destId="{A4FAA5C6-A5FD-412F-8AC5-500627D1FAF2}" srcOrd="0" destOrd="0" presId="urn:microsoft.com/office/officeart/2008/layout/HorizontalMultiLevelHierarchy"/>
    <dgm:cxn modelId="{50CCD146-9A7D-45D5-BE8E-5190B9B5D00F}" type="presOf" srcId="{F8E3D5B8-5AA3-4695-9A1E-FB511E028890}" destId="{98A83322-4DEE-4D3F-9B2F-A33F52F4A1A0}" srcOrd="0" destOrd="0" presId="urn:microsoft.com/office/officeart/2008/layout/HorizontalMultiLevelHierarchy"/>
    <dgm:cxn modelId="{C15E7B4F-3DF4-459D-A79E-C5892F8DFBF0}" type="presOf" srcId="{B5B4F894-A241-43CB-8798-0029B1AFE78F}" destId="{FF2F0E9E-876D-4971-98E8-44F3E31ADFDF}" srcOrd="0" destOrd="0" presId="urn:microsoft.com/office/officeart/2008/layout/HorizontalMultiLevelHierarchy"/>
    <dgm:cxn modelId="{32DBB055-4D2D-4D3A-B8EF-2BB017F27B64}" type="presOf" srcId="{D076AFF3-3E65-4794-90E6-31B24C48A0A3}" destId="{6129EBD3-9DDE-4804-9F4C-9CFF7744A4BA}" srcOrd="0" destOrd="0" presId="urn:microsoft.com/office/officeart/2008/layout/HorizontalMultiLevelHierarchy"/>
    <dgm:cxn modelId="{99B6EE57-7DB9-4965-BEA2-208C1691D4C8}" type="presOf" srcId="{E0BDD3DE-2594-4D10-B052-E5F44CD1E408}" destId="{B200504A-F868-47DB-B4A9-64DAE5FA2948}" srcOrd="1" destOrd="0" presId="urn:microsoft.com/office/officeart/2008/layout/HorizontalMultiLevelHierarchy"/>
    <dgm:cxn modelId="{BB66D258-90D5-4AF3-92B3-B18F3D8B0380}" srcId="{B8FBC022-BE1F-49CD-BC13-10FD3ED3F6B7}" destId="{ABDFBAF6-A14B-4D50-BD6C-E60A834C0D93}" srcOrd="0" destOrd="0" parTransId="{6962B7D5-52A1-4FF4-9886-554F718CD489}" sibTransId="{59F103B9-4A1D-4CA6-AD3B-C32B1C5A81A5}"/>
    <dgm:cxn modelId="{C309F25C-9A06-4335-8B51-18960C29A12C}" srcId="{B2CBD814-34DD-41AD-9702-8A469418ED05}" destId="{783DB628-E8D0-4821-8196-AD62CD3A08D3}" srcOrd="2" destOrd="0" parTransId="{EE729EFF-C5D9-4238-8CBB-98937CCB6B6A}" sibTransId="{A2D9F80B-B454-4E89-823F-7B2CAF6344A0}"/>
    <dgm:cxn modelId="{A5268661-5233-420C-AAF8-E8107F175270}" srcId="{E16DE6E0-F2C1-411F-BEA1-8D149D857061}" destId="{478A1377-5A67-4449-9028-71B5DFB63317}" srcOrd="3" destOrd="0" parTransId="{06FAAB40-CD1D-4216-82D3-534649B239AE}" sibTransId="{3A2C6E49-7826-4B13-AC84-9FC2844B7DA7}"/>
    <dgm:cxn modelId="{FD95AA61-AE9B-4CB7-A128-A3338037FFB4}" type="presOf" srcId="{3C788272-39A1-43E4-AE73-769133284A94}" destId="{26DFD69A-3D3C-44C2-8564-E0293B37ADE4}" srcOrd="0" destOrd="0" presId="urn:microsoft.com/office/officeart/2008/layout/HorizontalMultiLevelHierarchy"/>
    <dgm:cxn modelId="{581DE961-144A-47E2-BD5A-F5D198EE17AC}" type="presOf" srcId="{D076AFF3-3E65-4794-90E6-31B24C48A0A3}" destId="{C560A42D-F67A-473C-AE48-40E76725E669}" srcOrd="1" destOrd="0" presId="urn:microsoft.com/office/officeart/2008/layout/HorizontalMultiLevelHierarchy"/>
    <dgm:cxn modelId="{8A66D962-15E8-423A-9F5F-1CFD44739325}" type="presOf" srcId="{BB99C8CC-3361-4A22-B4D4-9FCB0607B425}" destId="{38172033-442A-4D1B-B479-34CD3FFCCBD8}" srcOrd="1" destOrd="0" presId="urn:microsoft.com/office/officeart/2008/layout/HorizontalMultiLevelHierarchy"/>
    <dgm:cxn modelId="{4A3E2269-B7EC-44D6-8B9E-3561ACD9B618}" type="presOf" srcId="{BBDB7EEF-E29C-4611-B897-A5BD8B080CC2}" destId="{EAB8D387-1106-4828-9FB3-A8B772405284}" srcOrd="0" destOrd="0" presId="urn:microsoft.com/office/officeart/2008/layout/HorizontalMultiLevelHierarchy"/>
    <dgm:cxn modelId="{6FACB66D-409B-46D2-BE98-C8C86A1FE71F}" type="presOf" srcId="{49DE31C8-58CF-4DC9-859A-0138BCBED59A}" destId="{4005C441-8229-4CA7-9FB7-97E79E8EB213}" srcOrd="1" destOrd="0" presId="urn:microsoft.com/office/officeart/2008/layout/HorizontalMultiLevelHierarchy"/>
    <dgm:cxn modelId="{EBAC2372-D4AF-43DB-A7B5-28C69A2B129C}" type="presOf" srcId="{D7DD0B2A-AFAC-47ED-96D9-1FFE595F9ECF}" destId="{9A60403F-226C-43B8-91E2-C102653C4DCB}" srcOrd="0" destOrd="0" presId="urn:microsoft.com/office/officeart/2008/layout/HorizontalMultiLevelHierarchy"/>
    <dgm:cxn modelId="{61F6EB73-728B-441B-83AC-BB45331EA846}" srcId="{B2CBD814-34DD-41AD-9702-8A469418ED05}" destId="{B4CE3178-10CF-477A-8B3E-AAD1B78AA2F7}" srcOrd="1" destOrd="0" parTransId="{9F657CF8-048B-4C09-A9AC-756A31E4A9CA}" sibTransId="{E8BE195E-5251-4F6D-8BBB-5BBA54FA84D6}"/>
    <dgm:cxn modelId="{EDDB8B77-D418-4864-B2C6-8694A33582A9}" type="presOf" srcId="{A5A260FB-87F2-4B8F-8556-30FA9468CC25}" destId="{EE09353F-EB39-40DA-91FB-77240F64BCDC}" srcOrd="0" destOrd="0" presId="urn:microsoft.com/office/officeart/2008/layout/HorizontalMultiLevelHierarchy"/>
    <dgm:cxn modelId="{443A3778-649C-446A-BDFC-C034253E09CB}" type="presOf" srcId="{0FAB3EA2-43DB-4287-A04D-09F11DFC5404}" destId="{C9EB83CC-9F05-4076-A1AB-7F1A33834796}" srcOrd="0" destOrd="0" presId="urn:microsoft.com/office/officeart/2008/layout/HorizontalMultiLevelHierarchy"/>
    <dgm:cxn modelId="{D113247A-A6B0-40A1-B2CC-FD96ED4DDE88}" type="presOf" srcId="{B5B1ABE3-A95D-48AF-882D-1DF52B6F0F8A}" destId="{8CC65BA4-6C9F-4014-922E-EA9E28773B79}" srcOrd="0" destOrd="0" presId="urn:microsoft.com/office/officeart/2008/layout/HorizontalMultiLevelHierarchy"/>
    <dgm:cxn modelId="{3FB7D87C-7246-4350-995B-27392B226A8D}" srcId="{48321B60-4137-4E7F-8429-D02067DE348F}" destId="{85CFD375-27E4-43F5-A0BF-B2265389AC1F}" srcOrd="3" destOrd="0" parTransId="{83365AE5-39B1-4F07-8E06-4E4796FEB44F}" sibTransId="{59156F10-80F2-4827-9607-F7E11275C621}"/>
    <dgm:cxn modelId="{A35E3782-143F-4DC1-BED1-51CEF0A2AB43}" srcId="{48321B60-4137-4E7F-8429-D02067DE348F}" destId="{99D2DEBA-B764-420F-8FF4-C8DC4B973B96}" srcOrd="2" destOrd="0" parTransId="{A5A260FB-87F2-4B8F-8556-30FA9468CC25}" sibTransId="{347A42C3-51F0-46B0-806B-44A9CF3C34E5}"/>
    <dgm:cxn modelId="{B78D8482-E0D4-4B04-93EF-9EF8E7EC468A}" type="presOf" srcId="{4705587F-C452-4A9A-81D4-A6345318FD8D}" destId="{3C509CE1-1AD1-4059-A91A-6D208667AEDE}" srcOrd="0" destOrd="0" presId="urn:microsoft.com/office/officeart/2008/layout/HorizontalMultiLevelHierarchy"/>
    <dgm:cxn modelId="{68BDCF82-47D7-4FE1-B98F-4BE5497BA3F6}" srcId="{ABDFBAF6-A14B-4D50-BD6C-E60A834C0D93}" destId="{D7DD0B2A-AFAC-47ED-96D9-1FFE595F9ECF}" srcOrd="1" destOrd="0" parTransId="{021001C7-78C3-4A73-9C90-13C843C2440E}" sibTransId="{5132FA17-16B3-4847-A945-9013094660D2}"/>
    <dgm:cxn modelId="{48F50B86-DFDA-4E2E-AD93-70E2E281B897}" srcId="{E16DE6E0-F2C1-411F-BEA1-8D149D857061}" destId="{D346D13A-CCF6-428D-B67D-30E3DDE61D83}" srcOrd="1" destOrd="0" parTransId="{4705587F-C452-4A9A-81D4-A6345318FD8D}" sibTransId="{96921A6C-B2B5-4738-96CE-C6894002EB6F}"/>
    <dgm:cxn modelId="{95EDC18B-F5CC-4573-A12E-6C41D6AE68F5}" type="presOf" srcId="{021001C7-78C3-4A73-9C90-13C843C2440E}" destId="{B7473328-3590-4807-B4F7-22BC5EE1E616}" srcOrd="0" destOrd="0" presId="urn:microsoft.com/office/officeart/2008/layout/HorizontalMultiLevelHierarchy"/>
    <dgm:cxn modelId="{89C8468F-58D8-43C8-BF88-9BF13A00A199}" type="presOf" srcId="{6962B7D5-52A1-4FF4-9886-554F718CD489}" destId="{6E82000D-FCBD-46A2-A8FB-1D29AAB7BD53}" srcOrd="0" destOrd="0" presId="urn:microsoft.com/office/officeart/2008/layout/HorizontalMultiLevelHierarchy"/>
    <dgm:cxn modelId="{B4271990-C245-4C6E-B3CF-0CCE4F4D386D}" type="presOf" srcId="{17EF621B-445B-4974-BB41-94819E5F6DFC}" destId="{D34A4F21-ACEB-4FD2-B611-08761FA7B474}" srcOrd="1" destOrd="0" presId="urn:microsoft.com/office/officeart/2008/layout/HorizontalMultiLevelHierarchy"/>
    <dgm:cxn modelId="{95B6D991-1FEF-4ED3-B5AC-E75CE3CA6DEC}" type="presOf" srcId="{EE729EFF-C5D9-4238-8CBB-98937CCB6B6A}" destId="{CBF5D4B7-0519-4095-8412-2B0755393D8C}" srcOrd="1" destOrd="0" presId="urn:microsoft.com/office/officeart/2008/layout/HorizontalMultiLevelHierarchy"/>
    <dgm:cxn modelId="{2B29F097-907F-4B1F-8470-BA647FA5A548}" srcId="{F9CE3A3F-EF5C-4C0B-AE5F-4E592F4160B2}" destId="{BBDB7EEF-E29C-4611-B897-A5BD8B080CC2}" srcOrd="0" destOrd="0" parTransId="{BD1DF984-D33E-4CED-9223-6C75F29E221A}" sibTransId="{CA02AB62-CE31-4B9D-85E7-BF4C48D08DE8}"/>
    <dgm:cxn modelId="{695FCC99-66E1-4FDC-A777-794708F58143}" type="presOf" srcId="{99D2DEBA-B764-420F-8FF4-C8DC4B973B96}" destId="{449AB59C-337B-4F36-B64A-93465D03EDDE}" srcOrd="0" destOrd="0" presId="urn:microsoft.com/office/officeart/2008/layout/HorizontalMultiLevelHierarchy"/>
    <dgm:cxn modelId="{EE9FD39C-4875-4AF2-94EF-85C3F8372CC2}" srcId="{E16DE6E0-F2C1-411F-BEA1-8D149D857061}" destId="{0FDDADE2-7528-497A-A90F-AFD3F422C55A}" srcOrd="2" destOrd="0" parTransId="{BB99C8CC-3361-4A22-B4D4-9FCB0607B425}" sibTransId="{EAA58EB4-19D3-4DF8-9C7B-BD643DE6A0FB}"/>
    <dgm:cxn modelId="{A59CD1A3-CCD6-40DC-9A4F-595905DB5602}" type="presOf" srcId="{17EF621B-445B-4974-BB41-94819E5F6DFC}" destId="{19CA43F6-32E0-4C61-A696-E27DF1659B80}" srcOrd="0" destOrd="0" presId="urn:microsoft.com/office/officeart/2008/layout/HorizontalMultiLevelHierarchy"/>
    <dgm:cxn modelId="{2AF968AC-7187-41B2-ACBC-86B7F1CFD8EC}" srcId="{B2CBD814-34DD-41AD-9702-8A469418ED05}" destId="{F8E3D5B8-5AA3-4695-9A1E-FB511E028890}" srcOrd="0" destOrd="0" parTransId="{0FAB3EA2-43DB-4287-A04D-09F11DFC5404}" sibTransId="{EE4A1248-35D9-483F-BFF9-7946444D7F7F}"/>
    <dgm:cxn modelId="{704587AC-AE76-416B-BC91-1AEA0853C653}" type="presOf" srcId="{9F657CF8-048B-4C09-A9AC-756A31E4A9CA}" destId="{73AB2778-77FE-4FE6-9224-EBCD74778149}" srcOrd="1" destOrd="0" presId="urn:microsoft.com/office/officeart/2008/layout/HorizontalMultiLevelHierarchy"/>
    <dgm:cxn modelId="{4FB14DB3-D5AB-4591-8323-810817EAE0E8}" type="presOf" srcId="{E9EA767A-2D9E-41F3-B4BB-F2364F1A199A}" destId="{D7DD4EA1-0E25-4085-9375-8B1A59938EB4}" srcOrd="1" destOrd="0" presId="urn:microsoft.com/office/officeart/2008/layout/HorizontalMultiLevelHierarchy"/>
    <dgm:cxn modelId="{0B8A14B8-2CE3-42FA-B1E0-CF07EC1CF7F0}" type="presOf" srcId="{0FAB3EA2-43DB-4287-A04D-09F11DFC5404}" destId="{E63C215D-9AC9-461F-BFBA-E421F59DE6B4}" srcOrd="1" destOrd="0" presId="urn:microsoft.com/office/officeart/2008/layout/HorizontalMultiLevelHierarchy"/>
    <dgm:cxn modelId="{53D1BBBA-927A-423C-826E-D2FC6FA04E24}" type="presOf" srcId="{85CFD375-27E4-43F5-A0BF-B2265389AC1F}" destId="{6D8D0FC7-1D8C-4061-8646-14272D3E6DFF}" srcOrd="0" destOrd="0" presId="urn:microsoft.com/office/officeart/2008/layout/HorizontalMultiLevelHierarchy"/>
    <dgm:cxn modelId="{B5EBEFC4-FFC9-4024-A6B6-A39ABEC0C94F}" type="presOf" srcId="{783DB628-E8D0-4821-8196-AD62CD3A08D3}" destId="{39EFA87C-B6D9-46C6-A43E-8E2DB878D4D3}" srcOrd="0" destOrd="0" presId="urn:microsoft.com/office/officeart/2008/layout/HorizontalMultiLevelHierarchy"/>
    <dgm:cxn modelId="{9FC778CB-167A-469B-BACF-CA2325BA5BEE}" type="presOf" srcId="{141CAD66-E602-4317-A776-3F5AB193FA8C}" destId="{C279EAA6-FAE4-45D8-B722-C36548CC857F}" srcOrd="0" destOrd="0" presId="urn:microsoft.com/office/officeart/2008/layout/HorizontalMultiLevelHierarchy"/>
    <dgm:cxn modelId="{D564AFCB-40C0-41D1-9B91-2C47F400DF2E}" type="presOf" srcId="{723B7D9B-8BCB-4955-A04C-7C366CF863CC}" destId="{9ACFD8F5-BC79-4E16-A003-2808D97AFB2C}" srcOrd="0" destOrd="0" presId="urn:microsoft.com/office/officeart/2008/layout/HorizontalMultiLevelHierarchy"/>
    <dgm:cxn modelId="{9FCAD0CC-25EE-48C6-A0F0-71757D7C1F92}" type="presOf" srcId="{48321B60-4137-4E7F-8429-D02067DE348F}" destId="{61975761-46EB-4B01-9934-CF3DECD61E54}" srcOrd="0" destOrd="0" presId="urn:microsoft.com/office/officeart/2008/layout/HorizontalMultiLevelHierarchy"/>
    <dgm:cxn modelId="{CED8F2CD-6FD7-4DD9-B9F0-500422105DF4}" type="presOf" srcId="{D346D13A-CCF6-428D-B67D-30E3DDE61D83}" destId="{021A0F6D-3F22-4456-9C53-8A98436009E4}" srcOrd="0" destOrd="0" presId="urn:microsoft.com/office/officeart/2008/layout/HorizontalMultiLevelHierarchy"/>
    <dgm:cxn modelId="{9854F8CE-4527-4B68-A3EB-C1DBF3CFF30D}" type="presOf" srcId="{317ED2D9-7469-4E57-BDC2-D68CEC1842AF}" destId="{007CD88D-43CA-4438-8DB6-68D062E94FF5}" srcOrd="0" destOrd="0" presId="urn:microsoft.com/office/officeart/2008/layout/HorizontalMultiLevelHierarchy"/>
    <dgm:cxn modelId="{148005D1-8C9A-4EF1-9DD1-3DAD4CCCEE89}" type="presOf" srcId="{F100652F-D5D3-459C-9A94-0E0D79291DDA}" destId="{40B928B1-3FC9-4C46-BD68-024788FC91CC}" srcOrd="1" destOrd="0" presId="urn:microsoft.com/office/officeart/2008/layout/HorizontalMultiLevelHierarchy"/>
    <dgm:cxn modelId="{3D5B9BD2-11D6-4B18-A63A-BAEDF819FE22}" type="presOf" srcId="{83365AE5-39B1-4F07-8E06-4E4796FEB44F}" destId="{833BC4AD-45E3-470A-BE25-86608FC70949}" srcOrd="1" destOrd="0" presId="urn:microsoft.com/office/officeart/2008/layout/HorizontalMultiLevelHierarchy"/>
    <dgm:cxn modelId="{D2B98AD3-7B41-45C6-B5A5-FFBA14F3C838}" type="presOf" srcId="{BD1DF984-D33E-4CED-9223-6C75F29E221A}" destId="{D891DB8F-8150-4E52-912D-482D41672A37}" srcOrd="0" destOrd="0" presId="urn:microsoft.com/office/officeart/2008/layout/HorizontalMultiLevelHierarchy"/>
    <dgm:cxn modelId="{FC42F3D7-8DD3-4182-94E8-9F6F4AF36A8B}" type="presOf" srcId="{B8FBC022-BE1F-49CD-BC13-10FD3ED3F6B7}" destId="{605B08D4-A139-4251-8374-7ED70D3CABE5}" srcOrd="0" destOrd="0" presId="urn:microsoft.com/office/officeart/2008/layout/HorizontalMultiLevelHierarchy"/>
    <dgm:cxn modelId="{8A037BD8-F579-4083-A454-A72B0654BB2F}" srcId="{ABDFBAF6-A14B-4D50-BD6C-E60A834C0D93}" destId="{B9DADEF6-99FE-4418-BC93-4C8CA8600377}" srcOrd="0" destOrd="0" parTransId="{F5F99458-56E9-4C75-BAF9-E98C5B6E6CDD}" sibTransId="{4A1BC90D-9545-4226-8DAF-81357D185028}"/>
    <dgm:cxn modelId="{1EC5DFDB-3FC1-45E7-817A-BCB689E129FB}" type="presOf" srcId="{B9DADEF6-99FE-4418-BC93-4C8CA8600377}" destId="{247B448B-7F13-4546-AB2E-01AB0791FB1B}" srcOrd="0" destOrd="0" presId="urn:microsoft.com/office/officeart/2008/layout/HorizontalMultiLevelHierarchy"/>
    <dgm:cxn modelId="{C6110BDD-0295-42F6-8761-B1E915E68E2A}" type="presOf" srcId="{E9EA767A-2D9E-41F3-B4BB-F2364F1A199A}" destId="{39BC02E0-2B05-4E36-A28F-012BB92DE2A6}" srcOrd="0" destOrd="0" presId="urn:microsoft.com/office/officeart/2008/layout/HorizontalMultiLevelHierarchy"/>
    <dgm:cxn modelId="{752CD3E1-4520-4CEF-BC85-B2DDC2371ED7}" type="presOf" srcId="{F5F99458-56E9-4C75-BAF9-E98C5B6E6CDD}" destId="{A4768BF1-AC0A-40CB-92AB-57B116C6DBD6}" srcOrd="1" destOrd="0" presId="urn:microsoft.com/office/officeart/2008/layout/HorizontalMultiLevelHierarchy"/>
    <dgm:cxn modelId="{F2B0A6E2-F2F0-4A58-88B0-36CC7A7111D6}" type="presOf" srcId="{317ED2D9-7469-4E57-BDC2-D68CEC1842AF}" destId="{47D67346-EE59-4AC9-81E1-5D45FD956DDA}" srcOrd="1" destOrd="0" presId="urn:microsoft.com/office/officeart/2008/layout/HorizontalMultiLevelHierarchy"/>
    <dgm:cxn modelId="{D099FBE3-6D74-4027-BDBD-2684978DB4FA}" type="presOf" srcId="{83365AE5-39B1-4F07-8E06-4E4796FEB44F}" destId="{03DB1596-DC3D-4349-9945-EBC878DCFDB9}" srcOrd="0" destOrd="0" presId="urn:microsoft.com/office/officeart/2008/layout/HorizontalMultiLevelHierarchy"/>
    <dgm:cxn modelId="{6FFF16E4-3EDC-4247-8CEB-5998D2A1605B}" type="presOf" srcId="{06FAAB40-CD1D-4216-82D3-534649B239AE}" destId="{F83C6FD1-3482-41E0-9E3E-AC84D3E3792F}" srcOrd="1" destOrd="0" presId="urn:microsoft.com/office/officeart/2008/layout/HorizontalMultiLevelHierarchy"/>
    <dgm:cxn modelId="{E90AEEE5-A108-4F39-83F2-49CB437DC1EA}" srcId="{B8FBC022-BE1F-49CD-BC13-10FD3ED3F6B7}" destId="{B2CBD814-34DD-41AD-9702-8A469418ED05}" srcOrd="1" destOrd="0" parTransId="{17EF621B-445B-4974-BB41-94819E5F6DFC}" sibTransId="{C5AF1051-B03C-4A2C-8E94-2C0AF4F1CCA6}"/>
    <dgm:cxn modelId="{23AEF8E7-6062-4A57-84C6-33ED899448CE}" type="presOf" srcId="{BB99C8CC-3361-4A22-B4D4-9FCB0607B425}" destId="{1808B035-DD30-45C8-9AEE-B07B45A646A1}" srcOrd="0" destOrd="0" presId="urn:microsoft.com/office/officeart/2008/layout/HorizontalMultiLevelHierarchy"/>
    <dgm:cxn modelId="{3E6F0EE8-2E0E-4400-B66B-3BC39E8049FE}" type="presOf" srcId="{B5B1ABE3-A95D-48AF-882D-1DF52B6F0F8A}" destId="{A9D3A326-F155-4052-AE4C-75D9DB03BE26}" srcOrd="1" destOrd="0" presId="urn:microsoft.com/office/officeart/2008/layout/HorizontalMultiLevelHierarchy"/>
    <dgm:cxn modelId="{87E947E9-9FEF-4574-9B22-114FFEFD488C}" type="presOf" srcId="{A5A260FB-87F2-4B8F-8556-30FA9468CC25}" destId="{6EF35F7E-BC59-4F37-8D19-5F00B458BC32}" srcOrd="1" destOrd="0" presId="urn:microsoft.com/office/officeart/2008/layout/HorizontalMultiLevelHierarchy"/>
    <dgm:cxn modelId="{8685F4E9-DAD7-4A7A-A255-61CBF6176C52}" srcId="{ABDFBAF6-A14B-4D50-BD6C-E60A834C0D93}" destId="{3C788272-39A1-43E4-AE73-769133284A94}" srcOrd="2" destOrd="0" parTransId="{E9EA767A-2D9E-41F3-B4BB-F2364F1A199A}" sibTransId="{0FEF0659-525A-4BC8-9E28-43F5EB394438}"/>
    <dgm:cxn modelId="{34FD34EA-F8A4-4698-B5FD-AC13F0654151}" type="presOf" srcId="{9F657CF8-048B-4C09-A9AC-756A31E4A9CA}" destId="{62A53987-045B-4CBA-83BE-CAACBB7C3FED}" srcOrd="0" destOrd="0" presId="urn:microsoft.com/office/officeart/2008/layout/HorizontalMultiLevelHierarchy"/>
    <dgm:cxn modelId="{BEFCE1EB-8CF1-44DC-86E9-94DF9FFE4579}" type="presOf" srcId="{E16DE6E0-F2C1-411F-BEA1-8D149D857061}" destId="{43D94614-6711-4FF7-9DA0-C6C70EFA38C0}" srcOrd="0" destOrd="0" presId="urn:microsoft.com/office/officeart/2008/layout/HorizontalMultiLevelHierarchy"/>
    <dgm:cxn modelId="{25C06FEF-FCCC-4268-AE8A-4F9F7AC0DAE7}" type="presOf" srcId="{BD1DF984-D33E-4CED-9223-6C75F29E221A}" destId="{12DB63C8-2D60-4D80-A755-417BAE55DF10}" srcOrd="1" destOrd="0" presId="urn:microsoft.com/office/officeart/2008/layout/HorizontalMultiLevelHierarchy"/>
    <dgm:cxn modelId="{831458F8-CA74-4B61-857A-D337F3C74BB4}" type="presOf" srcId="{4705587F-C452-4A9A-81D4-A6345318FD8D}" destId="{A3D0C2F3-6799-414D-92DC-87C178E21280}" srcOrd="1" destOrd="0" presId="urn:microsoft.com/office/officeart/2008/layout/HorizontalMultiLevelHierarchy"/>
    <dgm:cxn modelId="{60D4B1F9-E5AD-40EF-803B-B1243660A163}" srcId="{F9CE3A3F-EF5C-4C0B-AE5F-4E592F4160B2}" destId="{B8FBC022-BE1F-49CD-BC13-10FD3ED3F6B7}" srcOrd="1" destOrd="0" parTransId="{B5B1ABE3-A95D-48AF-882D-1DF52B6F0F8A}" sibTransId="{007445F6-7125-44D7-93F8-F227FB9265CD}"/>
    <dgm:cxn modelId="{BB03E8FB-F013-4D2B-B3F5-73BED2F731C9}" type="presOf" srcId="{ABDFBAF6-A14B-4D50-BD6C-E60A834C0D93}" destId="{5F654F20-0AF7-4312-84E7-38D5EDE29C1F}" srcOrd="0" destOrd="0" presId="urn:microsoft.com/office/officeart/2008/layout/HorizontalMultiLevelHierarchy"/>
    <dgm:cxn modelId="{36B2597F-FD6E-4EE7-A697-FFA3DD65E5BB}" type="presParOf" srcId="{FF2F0E9E-876D-4971-98E8-44F3E31ADFDF}" destId="{0BB84815-E076-428B-BC86-BD27BCCC0131}" srcOrd="0" destOrd="0" presId="urn:microsoft.com/office/officeart/2008/layout/HorizontalMultiLevelHierarchy"/>
    <dgm:cxn modelId="{962AA393-67AC-447F-A965-FFC606FC7439}" type="presParOf" srcId="{0BB84815-E076-428B-BC86-BD27BCCC0131}" destId="{088CD5BD-E147-4493-8A80-F70164C1C26D}" srcOrd="0" destOrd="0" presId="urn:microsoft.com/office/officeart/2008/layout/HorizontalMultiLevelHierarchy"/>
    <dgm:cxn modelId="{6A66F1F3-7359-4209-B60F-BA0AA296C63C}" type="presParOf" srcId="{0BB84815-E076-428B-BC86-BD27BCCC0131}" destId="{D3D4DA45-A593-4928-86DF-9E323E9C1B42}" srcOrd="1" destOrd="0" presId="urn:microsoft.com/office/officeart/2008/layout/HorizontalMultiLevelHierarchy"/>
    <dgm:cxn modelId="{1EE3D3A2-5174-4B3B-8A81-10B6E5786285}" type="presParOf" srcId="{D3D4DA45-A593-4928-86DF-9E323E9C1B42}" destId="{D891DB8F-8150-4E52-912D-482D41672A37}" srcOrd="0" destOrd="0" presId="urn:microsoft.com/office/officeart/2008/layout/HorizontalMultiLevelHierarchy"/>
    <dgm:cxn modelId="{2692B988-86BE-46BE-8A8E-579D0BCEC0F1}" type="presParOf" srcId="{D891DB8F-8150-4E52-912D-482D41672A37}" destId="{12DB63C8-2D60-4D80-A755-417BAE55DF10}" srcOrd="0" destOrd="0" presId="urn:microsoft.com/office/officeart/2008/layout/HorizontalMultiLevelHierarchy"/>
    <dgm:cxn modelId="{DD8A9A09-C666-48E3-8AEC-5723F470836D}" type="presParOf" srcId="{D3D4DA45-A593-4928-86DF-9E323E9C1B42}" destId="{56506B29-6D2E-49C5-995A-4866D7299363}" srcOrd="1" destOrd="0" presId="urn:microsoft.com/office/officeart/2008/layout/HorizontalMultiLevelHierarchy"/>
    <dgm:cxn modelId="{AE3A7BC0-3B2A-47C4-852A-F1163A7A37AA}" type="presParOf" srcId="{56506B29-6D2E-49C5-995A-4866D7299363}" destId="{EAB8D387-1106-4828-9FB3-A8B772405284}" srcOrd="0" destOrd="0" presId="urn:microsoft.com/office/officeart/2008/layout/HorizontalMultiLevelHierarchy"/>
    <dgm:cxn modelId="{16D67D77-E324-4AC8-A57B-3DB0BA4A1EC4}" type="presParOf" srcId="{56506B29-6D2E-49C5-995A-4866D7299363}" destId="{ACDCE4CB-3371-45F7-92AE-122516DD1B41}" srcOrd="1" destOrd="0" presId="urn:microsoft.com/office/officeart/2008/layout/HorizontalMultiLevelHierarchy"/>
    <dgm:cxn modelId="{3A965D43-A70B-4E06-B33E-8ADEA085D58C}" type="presParOf" srcId="{ACDCE4CB-3371-45F7-92AE-122516DD1B41}" destId="{C3AEB7B6-E00E-4C87-BCA9-F274B061E23D}" srcOrd="0" destOrd="0" presId="urn:microsoft.com/office/officeart/2008/layout/HorizontalMultiLevelHierarchy"/>
    <dgm:cxn modelId="{270B7417-1189-4E4F-8671-238145D170C0}" type="presParOf" srcId="{C3AEB7B6-E00E-4C87-BCA9-F274B061E23D}" destId="{B200504A-F868-47DB-B4A9-64DAE5FA2948}" srcOrd="0" destOrd="0" presId="urn:microsoft.com/office/officeart/2008/layout/HorizontalMultiLevelHierarchy"/>
    <dgm:cxn modelId="{67F6C149-1340-44C1-B177-5E026F8E5EC2}" type="presParOf" srcId="{ACDCE4CB-3371-45F7-92AE-122516DD1B41}" destId="{D758836F-8880-489B-996B-1A848675ECB3}" srcOrd="1" destOrd="0" presId="urn:microsoft.com/office/officeart/2008/layout/HorizontalMultiLevelHierarchy"/>
    <dgm:cxn modelId="{BA9B3DDE-041E-4ACE-8BDD-DD3BAC726AF2}" type="presParOf" srcId="{D758836F-8880-489B-996B-1A848675ECB3}" destId="{61975761-46EB-4B01-9934-CF3DECD61E54}" srcOrd="0" destOrd="0" presId="urn:microsoft.com/office/officeart/2008/layout/HorizontalMultiLevelHierarchy"/>
    <dgm:cxn modelId="{2D439143-B403-46A8-A7D1-9C43C3F9435C}" type="presParOf" srcId="{D758836F-8880-489B-996B-1A848675ECB3}" destId="{EB103D31-1CDB-48B2-A89D-DF3B844E220F}" srcOrd="1" destOrd="0" presId="urn:microsoft.com/office/officeart/2008/layout/HorizontalMultiLevelHierarchy"/>
    <dgm:cxn modelId="{A99E0102-0AEA-47C0-9D16-731BE495236C}" type="presParOf" srcId="{EB103D31-1CDB-48B2-A89D-DF3B844E220F}" destId="{7A3712DD-11F0-4052-9D68-E76027075C2B}" srcOrd="0" destOrd="0" presId="urn:microsoft.com/office/officeart/2008/layout/HorizontalMultiLevelHierarchy"/>
    <dgm:cxn modelId="{453B6F62-1204-49E6-A9E8-ED102F21A673}" type="presParOf" srcId="{7A3712DD-11F0-4052-9D68-E76027075C2B}" destId="{4005C441-8229-4CA7-9FB7-97E79E8EB213}" srcOrd="0" destOrd="0" presId="urn:microsoft.com/office/officeart/2008/layout/HorizontalMultiLevelHierarchy"/>
    <dgm:cxn modelId="{59FBE730-2A64-49F0-861E-E7664469C219}" type="presParOf" srcId="{EB103D31-1CDB-48B2-A89D-DF3B844E220F}" destId="{E2CFA6D4-B8B2-4A3C-B358-CA6B2172BDAD}" srcOrd="1" destOrd="0" presId="urn:microsoft.com/office/officeart/2008/layout/HorizontalMultiLevelHierarchy"/>
    <dgm:cxn modelId="{B9A7CBFF-3B66-4560-9F22-AFF2B138DD0B}" type="presParOf" srcId="{E2CFA6D4-B8B2-4A3C-B358-CA6B2172BDAD}" destId="{9ACFD8F5-BC79-4E16-A003-2808D97AFB2C}" srcOrd="0" destOrd="0" presId="urn:microsoft.com/office/officeart/2008/layout/HorizontalMultiLevelHierarchy"/>
    <dgm:cxn modelId="{A438CBFD-796E-4BC3-A8F6-506F6B9D473B}" type="presParOf" srcId="{E2CFA6D4-B8B2-4A3C-B358-CA6B2172BDAD}" destId="{35010316-53FB-4E61-A9ED-77B3D9FFEE1B}" srcOrd="1" destOrd="0" presId="urn:microsoft.com/office/officeart/2008/layout/HorizontalMultiLevelHierarchy"/>
    <dgm:cxn modelId="{1449B057-2708-484F-9219-A142D2A22BB4}" type="presParOf" srcId="{EB103D31-1CDB-48B2-A89D-DF3B844E220F}" destId="{6129EBD3-9DDE-4804-9F4C-9CFF7744A4BA}" srcOrd="2" destOrd="0" presId="urn:microsoft.com/office/officeart/2008/layout/HorizontalMultiLevelHierarchy"/>
    <dgm:cxn modelId="{CF8C7652-85DC-4293-B0AF-6B7FB749AFBB}" type="presParOf" srcId="{6129EBD3-9DDE-4804-9F4C-9CFF7744A4BA}" destId="{C560A42D-F67A-473C-AE48-40E76725E669}" srcOrd="0" destOrd="0" presId="urn:microsoft.com/office/officeart/2008/layout/HorizontalMultiLevelHierarchy"/>
    <dgm:cxn modelId="{0EC68882-0E0C-49A1-BF83-2D45972B48DD}" type="presParOf" srcId="{EB103D31-1CDB-48B2-A89D-DF3B844E220F}" destId="{787FDF24-B0B4-4714-94A7-968037E5CD8D}" srcOrd="3" destOrd="0" presId="urn:microsoft.com/office/officeart/2008/layout/HorizontalMultiLevelHierarchy"/>
    <dgm:cxn modelId="{748CA966-FF72-48CD-9EEF-D8662092C06D}" type="presParOf" srcId="{787FDF24-B0B4-4714-94A7-968037E5CD8D}" destId="{C279EAA6-FAE4-45D8-B722-C36548CC857F}" srcOrd="0" destOrd="0" presId="urn:microsoft.com/office/officeart/2008/layout/HorizontalMultiLevelHierarchy"/>
    <dgm:cxn modelId="{F16A2A88-E247-4CC8-9130-FBA413411BAE}" type="presParOf" srcId="{787FDF24-B0B4-4714-94A7-968037E5CD8D}" destId="{97E1C783-9E4C-411D-BC47-AB0FF86F0BA8}" srcOrd="1" destOrd="0" presId="urn:microsoft.com/office/officeart/2008/layout/HorizontalMultiLevelHierarchy"/>
    <dgm:cxn modelId="{1601EE39-1FC8-4026-8F56-A1F7FE211C3F}" type="presParOf" srcId="{EB103D31-1CDB-48B2-A89D-DF3B844E220F}" destId="{EE09353F-EB39-40DA-91FB-77240F64BCDC}" srcOrd="4" destOrd="0" presId="urn:microsoft.com/office/officeart/2008/layout/HorizontalMultiLevelHierarchy"/>
    <dgm:cxn modelId="{2A0633A5-552B-4850-BA27-5966355CC3E4}" type="presParOf" srcId="{EE09353F-EB39-40DA-91FB-77240F64BCDC}" destId="{6EF35F7E-BC59-4F37-8D19-5F00B458BC32}" srcOrd="0" destOrd="0" presId="urn:microsoft.com/office/officeart/2008/layout/HorizontalMultiLevelHierarchy"/>
    <dgm:cxn modelId="{4364D26B-8C03-4653-AFBA-62F9BBB89167}" type="presParOf" srcId="{EB103D31-1CDB-48B2-A89D-DF3B844E220F}" destId="{2B92CDF0-B623-4C68-8146-636638C479B5}" srcOrd="5" destOrd="0" presId="urn:microsoft.com/office/officeart/2008/layout/HorizontalMultiLevelHierarchy"/>
    <dgm:cxn modelId="{6B0938A1-A181-4791-8EBB-EB6B1E72A095}" type="presParOf" srcId="{2B92CDF0-B623-4C68-8146-636638C479B5}" destId="{449AB59C-337B-4F36-B64A-93465D03EDDE}" srcOrd="0" destOrd="0" presId="urn:microsoft.com/office/officeart/2008/layout/HorizontalMultiLevelHierarchy"/>
    <dgm:cxn modelId="{89809D61-5EE6-4C5F-B375-158248D72601}" type="presParOf" srcId="{2B92CDF0-B623-4C68-8146-636638C479B5}" destId="{1B59F71A-4D33-443D-921C-A80F0BBC93EC}" srcOrd="1" destOrd="0" presId="urn:microsoft.com/office/officeart/2008/layout/HorizontalMultiLevelHierarchy"/>
    <dgm:cxn modelId="{0BF3E2DC-D917-4BC3-AE0E-513931E83C5A}" type="presParOf" srcId="{EB103D31-1CDB-48B2-A89D-DF3B844E220F}" destId="{03DB1596-DC3D-4349-9945-EBC878DCFDB9}" srcOrd="6" destOrd="0" presId="urn:microsoft.com/office/officeart/2008/layout/HorizontalMultiLevelHierarchy"/>
    <dgm:cxn modelId="{6BD3B874-0AC3-4349-BEF2-33681E4CBBA9}" type="presParOf" srcId="{03DB1596-DC3D-4349-9945-EBC878DCFDB9}" destId="{833BC4AD-45E3-470A-BE25-86608FC70949}" srcOrd="0" destOrd="0" presId="urn:microsoft.com/office/officeart/2008/layout/HorizontalMultiLevelHierarchy"/>
    <dgm:cxn modelId="{D2AE8DE0-D332-46CF-84D7-AE8024EB9268}" type="presParOf" srcId="{EB103D31-1CDB-48B2-A89D-DF3B844E220F}" destId="{36729BE4-EBC8-436E-893C-3CFA64BDD875}" srcOrd="7" destOrd="0" presId="urn:microsoft.com/office/officeart/2008/layout/HorizontalMultiLevelHierarchy"/>
    <dgm:cxn modelId="{8E4A452C-A839-48CC-A960-8E73E05C61EC}" type="presParOf" srcId="{36729BE4-EBC8-436E-893C-3CFA64BDD875}" destId="{6D8D0FC7-1D8C-4061-8646-14272D3E6DFF}" srcOrd="0" destOrd="0" presId="urn:microsoft.com/office/officeart/2008/layout/HorizontalMultiLevelHierarchy"/>
    <dgm:cxn modelId="{5655EAE9-E849-4456-9278-2920186D84DD}" type="presParOf" srcId="{36729BE4-EBC8-436E-893C-3CFA64BDD875}" destId="{08B094D2-2F9D-4359-8486-B53B99AB5FD7}" srcOrd="1" destOrd="0" presId="urn:microsoft.com/office/officeart/2008/layout/HorizontalMultiLevelHierarchy"/>
    <dgm:cxn modelId="{2AD49629-4420-4B97-980C-B53AD574A713}" type="presParOf" srcId="{D3D4DA45-A593-4928-86DF-9E323E9C1B42}" destId="{8CC65BA4-6C9F-4014-922E-EA9E28773B79}" srcOrd="2" destOrd="0" presId="urn:microsoft.com/office/officeart/2008/layout/HorizontalMultiLevelHierarchy"/>
    <dgm:cxn modelId="{16D82DA4-17D5-4083-88B0-BFE305F5AC5C}" type="presParOf" srcId="{8CC65BA4-6C9F-4014-922E-EA9E28773B79}" destId="{A9D3A326-F155-4052-AE4C-75D9DB03BE26}" srcOrd="0" destOrd="0" presId="urn:microsoft.com/office/officeart/2008/layout/HorizontalMultiLevelHierarchy"/>
    <dgm:cxn modelId="{9CDAE2CA-C648-44A4-97FF-9790EA237733}" type="presParOf" srcId="{D3D4DA45-A593-4928-86DF-9E323E9C1B42}" destId="{1355F9E6-5F96-4E4A-9A15-5D229C898D72}" srcOrd="3" destOrd="0" presId="urn:microsoft.com/office/officeart/2008/layout/HorizontalMultiLevelHierarchy"/>
    <dgm:cxn modelId="{B0A97C13-9B01-4101-8746-7111CE6ED17C}" type="presParOf" srcId="{1355F9E6-5F96-4E4A-9A15-5D229C898D72}" destId="{605B08D4-A139-4251-8374-7ED70D3CABE5}" srcOrd="0" destOrd="0" presId="urn:microsoft.com/office/officeart/2008/layout/HorizontalMultiLevelHierarchy"/>
    <dgm:cxn modelId="{C07B5D71-5408-41FB-A4ED-E28D8EFB752A}" type="presParOf" srcId="{1355F9E6-5F96-4E4A-9A15-5D229C898D72}" destId="{2C34AE25-352D-4C2F-9ECB-A55E3FF27E97}" srcOrd="1" destOrd="0" presId="urn:microsoft.com/office/officeart/2008/layout/HorizontalMultiLevelHierarchy"/>
    <dgm:cxn modelId="{40FE9301-2F93-455B-899A-29D8FA857289}" type="presParOf" srcId="{2C34AE25-352D-4C2F-9ECB-A55E3FF27E97}" destId="{6E82000D-FCBD-46A2-A8FB-1D29AAB7BD53}" srcOrd="0" destOrd="0" presId="urn:microsoft.com/office/officeart/2008/layout/HorizontalMultiLevelHierarchy"/>
    <dgm:cxn modelId="{C91B9476-5178-45CA-A95D-95E798EFBED1}" type="presParOf" srcId="{6E82000D-FCBD-46A2-A8FB-1D29AAB7BD53}" destId="{841775A9-1D91-4D5A-A2A9-3A00DE5CA4D1}" srcOrd="0" destOrd="0" presId="urn:microsoft.com/office/officeart/2008/layout/HorizontalMultiLevelHierarchy"/>
    <dgm:cxn modelId="{302790AD-72FA-48AD-8650-336E3CD1E403}" type="presParOf" srcId="{2C34AE25-352D-4C2F-9ECB-A55E3FF27E97}" destId="{221242F7-D317-4A5B-BC5C-8AB4C344F49B}" srcOrd="1" destOrd="0" presId="urn:microsoft.com/office/officeart/2008/layout/HorizontalMultiLevelHierarchy"/>
    <dgm:cxn modelId="{6F90E095-375D-4B20-BA20-C56E5ADA601B}" type="presParOf" srcId="{221242F7-D317-4A5B-BC5C-8AB4C344F49B}" destId="{5F654F20-0AF7-4312-84E7-38D5EDE29C1F}" srcOrd="0" destOrd="0" presId="urn:microsoft.com/office/officeart/2008/layout/HorizontalMultiLevelHierarchy"/>
    <dgm:cxn modelId="{517C052D-3E9B-4D24-8BE0-B1D7B9A26835}" type="presParOf" srcId="{221242F7-D317-4A5B-BC5C-8AB4C344F49B}" destId="{CC4A149A-0325-4590-BB16-C6E242029D4B}" srcOrd="1" destOrd="0" presId="urn:microsoft.com/office/officeart/2008/layout/HorizontalMultiLevelHierarchy"/>
    <dgm:cxn modelId="{3AC08180-E198-4314-A187-0B9CCA94B02E}" type="presParOf" srcId="{CC4A149A-0325-4590-BB16-C6E242029D4B}" destId="{D101EB63-409E-4E11-9E2F-5DAA0D83002C}" srcOrd="0" destOrd="0" presId="urn:microsoft.com/office/officeart/2008/layout/HorizontalMultiLevelHierarchy"/>
    <dgm:cxn modelId="{7E4D72EE-4078-4528-B004-5B7C34AE4B7B}" type="presParOf" srcId="{D101EB63-409E-4E11-9E2F-5DAA0D83002C}" destId="{A4768BF1-AC0A-40CB-92AB-57B116C6DBD6}" srcOrd="0" destOrd="0" presId="urn:microsoft.com/office/officeart/2008/layout/HorizontalMultiLevelHierarchy"/>
    <dgm:cxn modelId="{A295AF86-4CD6-4949-8F33-FB7AF2C3698F}" type="presParOf" srcId="{CC4A149A-0325-4590-BB16-C6E242029D4B}" destId="{792BDECC-30AC-44EC-844B-568D61E8F726}" srcOrd="1" destOrd="0" presId="urn:microsoft.com/office/officeart/2008/layout/HorizontalMultiLevelHierarchy"/>
    <dgm:cxn modelId="{72430EE6-5C41-412A-AD09-873ED567EA5D}" type="presParOf" srcId="{792BDECC-30AC-44EC-844B-568D61E8F726}" destId="{247B448B-7F13-4546-AB2E-01AB0791FB1B}" srcOrd="0" destOrd="0" presId="urn:microsoft.com/office/officeart/2008/layout/HorizontalMultiLevelHierarchy"/>
    <dgm:cxn modelId="{D88EC148-7862-4E4E-8D63-E4B5C6433A57}" type="presParOf" srcId="{792BDECC-30AC-44EC-844B-568D61E8F726}" destId="{6B863637-29DC-4ED3-949C-1914EEC73585}" srcOrd="1" destOrd="0" presId="urn:microsoft.com/office/officeart/2008/layout/HorizontalMultiLevelHierarchy"/>
    <dgm:cxn modelId="{A03A95EC-A710-494B-B63C-E1FD3E6B15D7}" type="presParOf" srcId="{CC4A149A-0325-4590-BB16-C6E242029D4B}" destId="{B7473328-3590-4807-B4F7-22BC5EE1E616}" srcOrd="2" destOrd="0" presId="urn:microsoft.com/office/officeart/2008/layout/HorizontalMultiLevelHierarchy"/>
    <dgm:cxn modelId="{1580E838-5190-4D0B-A8DF-AF9DBCBC8573}" type="presParOf" srcId="{B7473328-3590-4807-B4F7-22BC5EE1E616}" destId="{97E91590-6B94-4986-BCDF-B5BA35F5CE89}" srcOrd="0" destOrd="0" presId="urn:microsoft.com/office/officeart/2008/layout/HorizontalMultiLevelHierarchy"/>
    <dgm:cxn modelId="{DEF2855F-70FB-4761-BBE5-3F4E2DBB12E9}" type="presParOf" srcId="{CC4A149A-0325-4590-BB16-C6E242029D4B}" destId="{9D6D1589-313E-47C1-A9AC-520C98860359}" srcOrd="3" destOrd="0" presId="urn:microsoft.com/office/officeart/2008/layout/HorizontalMultiLevelHierarchy"/>
    <dgm:cxn modelId="{89367D79-251F-4665-970B-233507782868}" type="presParOf" srcId="{9D6D1589-313E-47C1-A9AC-520C98860359}" destId="{9A60403F-226C-43B8-91E2-C102653C4DCB}" srcOrd="0" destOrd="0" presId="urn:microsoft.com/office/officeart/2008/layout/HorizontalMultiLevelHierarchy"/>
    <dgm:cxn modelId="{7092EF74-2D27-4ED3-AF3E-1A8582B5A34E}" type="presParOf" srcId="{9D6D1589-313E-47C1-A9AC-520C98860359}" destId="{29475870-6385-4253-9FDD-38DB7FF32ADE}" srcOrd="1" destOrd="0" presId="urn:microsoft.com/office/officeart/2008/layout/HorizontalMultiLevelHierarchy"/>
    <dgm:cxn modelId="{A386CBBE-259C-4267-9B7C-94B23D6A8657}" type="presParOf" srcId="{CC4A149A-0325-4590-BB16-C6E242029D4B}" destId="{39BC02E0-2B05-4E36-A28F-012BB92DE2A6}" srcOrd="4" destOrd="0" presId="urn:microsoft.com/office/officeart/2008/layout/HorizontalMultiLevelHierarchy"/>
    <dgm:cxn modelId="{2518CA5C-9226-4614-9ACF-F3A6933CC4F8}" type="presParOf" srcId="{39BC02E0-2B05-4E36-A28F-012BB92DE2A6}" destId="{D7DD4EA1-0E25-4085-9375-8B1A59938EB4}" srcOrd="0" destOrd="0" presId="urn:microsoft.com/office/officeart/2008/layout/HorizontalMultiLevelHierarchy"/>
    <dgm:cxn modelId="{62B826E8-E7A3-4D43-B5A2-0F8D4D53B7F5}" type="presParOf" srcId="{CC4A149A-0325-4590-BB16-C6E242029D4B}" destId="{450EC39F-621A-421A-B730-B9F9A3407D4F}" srcOrd="5" destOrd="0" presId="urn:microsoft.com/office/officeart/2008/layout/HorizontalMultiLevelHierarchy"/>
    <dgm:cxn modelId="{F8D3D61A-674F-447E-8E1D-5FC0E185C468}" type="presParOf" srcId="{450EC39F-621A-421A-B730-B9F9A3407D4F}" destId="{26DFD69A-3D3C-44C2-8564-E0293B37ADE4}" srcOrd="0" destOrd="0" presId="urn:microsoft.com/office/officeart/2008/layout/HorizontalMultiLevelHierarchy"/>
    <dgm:cxn modelId="{9D4C7F4D-0BCD-47A4-94B9-B7A498B65AC1}" type="presParOf" srcId="{450EC39F-621A-421A-B730-B9F9A3407D4F}" destId="{F50983F2-5E19-4F35-A54D-C24E6DFA6555}" srcOrd="1" destOrd="0" presId="urn:microsoft.com/office/officeart/2008/layout/HorizontalMultiLevelHierarchy"/>
    <dgm:cxn modelId="{584D9EB3-EE80-4E7D-AC64-BA03BD09D2C1}" type="presParOf" srcId="{2C34AE25-352D-4C2F-9ECB-A55E3FF27E97}" destId="{19CA43F6-32E0-4C61-A696-E27DF1659B80}" srcOrd="2" destOrd="0" presId="urn:microsoft.com/office/officeart/2008/layout/HorizontalMultiLevelHierarchy"/>
    <dgm:cxn modelId="{7B23A319-2A9C-40DF-8385-C5C18D103405}" type="presParOf" srcId="{19CA43F6-32E0-4C61-A696-E27DF1659B80}" destId="{D34A4F21-ACEB-4FD2-B611-08761FA7B474}" srcOrd="0" destOrd="0" presId="urn:microsoft.com/office/officeart/2008/layout/HorizontalMultiLevelHierarchy"/>
    <dgm:cxn modelId="{4F6847CD-A642-4BCB-A2C3-6A1FF26F73CA}" type="presParOf" srcId="{2C34AE25-352D-4C2F-9ECB-A55E3FF27E97}" destId="{A7724BCD-C861-4C99-8C88-6F2A00F68398}" srcOrd="3" destOrd="0" presId="urn:microsoft.com/office/officeart/2008/layout/HorizontalMultiLevelHierarchy"/>
    <dgm:cxn modelId="{D92777E5-F0C3-45B8-ADF2-8929E8F2F0B2}" type="presParOf" srcId="{A7724BCD-C861-4C99-8C88-6F2A00F68398}" destId="{9508ACE7-60EA-4A82-9745-DD2B4F57EFD9}" srcOrd="0" destOrd="0" presId="urn:microsoft.com/office/officeart/2008/layout/HorizontalMultiLevelHierarchy"/>
    <dgm:cxn modelId="{DF9FED50-4EA0-43B5-8140-DA9F1B71DED7}" type="presParOf" srcId="{A7724BCD-C861-4C99-8C88-6F2A00F68398}" destId="{3506BEDC-8926-4A52-93C6-D6EAB6647491}" srcOrd="1" destOrd="0" presId="urn:microsoft.com/office/officeart/2008/layout/HorizontalMultiLevelHierarchy"/>
    <dgm:cxn modelId="{DBBABA70-0198-41E3-8707-83CC53D94B71}" type="presParOf" srcId="{3506BEDC-8926-4A52-93C6-D6EAB6647491}" destId="{C9EB83CC-9F05-4076-A1AB-7F1A33834796}" srcOrd="0" destOrd="0" presId="urn:microsoft.com/office/officeart/2008/layout/HorizontalMultiLevelHierarchy"/>
    <dgm:cxn modelId="{B497445E-2606-4BC4-AB42-268DF4CAE040}" type="presParOf" srcId="{C9EB83CC-9F05-4076-A1AB-7F1A33834796}" destId="{E63C215D-9AC9-461F-BFBA-E421F59DE6B4}" srcOrd="0" destOrd="0" presId="urn:microsoft.com/office/officeart/2008/layout/HorizontalMultiLevelHierarchy"/>
    <dgm:cxn modelId="{BF29600A-3769-4263-89BE-16CF07767B49}" type="presParOf" srcId="{3506BEDC-8926-4A52-93C6-D6EAB6647491}" destId="{537BDC96-B669-4A52-8DFD-8C8049B2A167}" srcOrd="1" destOrd="0" presId="urn:microsoft.com/office/officeart/2008/layout/HorizontalMultiLevelHierarchy"/>
    <dgm:cxn modelId="{4006CA3C-1427-4A6D-919F-2D739496D39F}" type="presParOf" srcId="{537BDC96-B669-4A52-8DFD-8C8049B2A167}" destId="{98A83322-4DEE-4D3F-9B2F-A33F52F4A1A0}" srcOrd="0" destOrd="0" presId="urn:microsoft.com/office/officeart/2008/layout/HorizontalMultiLevelHierarchy"/>
    <dgm:cxn modelId="{FB783BA4-7A29-445C-A70C-A087248A5FB5}" type="presParOf" srcId="{537BDC96-B669-4A52-8DFD-8C8049B2A167}" destId="{EF2C1577-A413-4CF7-A5C6-1F98E523A985}" srcOrd="1" destOrd="0" presId="urn:microsoft.com/office/officeart/2008/layout/HorizontalMultiLevelHierarchy"/>
    <dgm:cxn modelId="{83AB1FF9-1F25-4B87-87BE-9059E359EB5F}" type="presParOf" srcId="{3506BEDC-8926-4A52-93C6-D6EAB6647491}" destId="{62A53987-045B-4CBA-83BE-CAACBB7C3FED}" srcOrd="2" destOrd="0" presId="urn:microsoft.com/office/officeart/2008/layout/HorizontalMultiLevelHierarchy"/>
    <dgm:cxn modelId="{D594C9E5-123F-41A5-AEB3-450F145F6DDD}" type="presParOf" srcId="{62A53987-045B-4CBA-83BE-CAACBB7C3FED}" destId="{73AB2778-77FE-4FE6-9224-EBCD74778149}" srcOrd="0" destOrd="0" presId="urn:microsoft.com/office/officeart/2008/layout/HorizontalMultiLevelHierarchy"/>
    <dgm:cxn modelId="{9F4C67AC-2DC7-43C1-9ACF-ED8A50456D54}" type="presParOf" srcId="{3506BEDC-8926-4A52-93C6-D6EAB6647491}" destId="{FB89CAD7-1D00-4443-A2CC-061B63A1F6CE}" srcOrd="3" destOrd="0" presId="urn:microsoft.com/office/officeart/2008/layout/HorizontalMultiLevelHierarchy"/>
    <dgm:cxn modelId="{B4112508-558D-4C37-82D3-364FAB800CC1}" type="presParOf" srcId="{FB89CAD7-1D00-4443-A2CC-061B63A1F6CE}" destId="{04736B8E-F7F6-4A33-ABB6-E7F7C698AABC}" srcOrd="0" destOrd="0" presId="urn:microsoft.com/office/officeart/2008/layout/HorizontalMultiLevelHierarchy"/>
    <dgm:cxn modelId="{43AB3830-CFE9-4B30-8F22-7CDC935B6D2E}" type="presParOf" srcId="{FB89CAD7-1D00-4443-A2CC-061B63A1F6CE}" destId="{C5507666-D223-4241-B8BC-C5C10BA5A469}" srcOrd="1" destOrd="0" presId="urn:microsoft.com/office/officeart/2008/layout/HorizontalMultiLevelHierarchy"/>
    <dgm:cxn modelId="{F5DCBF18-E871-4B6C-9A03-F8071944939E}" type="presParOf" srcId="{3506BEDC-8926-4A52-93C6-D6EAB6647491}" destId="{D2E17B9D-0AF5-4FA7-B677-73F9A1F47439}" srcOrd="4" destOrd="0" presId="urn:microsoft.com/office/officeart/2008/layout/HorizontalMultiLevelHierarchy"/>
    <dgm:cxn modelId="{7A3E73E0-9207-4E07-9440-86AA6EB5CC52}" type="presParOf" srcId="{D2E17B9D-0AF5-4FA7-B677-73F9A1F47439}" destId="{CBF5D4B7-0519-4095-8412-2B0755393D8C}" srcOrd="0" destOrd="0" presId="urn:microsoft.com/office/officeart/2008/layout/HorizontalMultiLevelHierarchy"/>
    <dgm:cxn modelId="{16B79FF4-BE6C-4F7B-B560-C23F86539575}" type="presParOf" srcId="{3506BEDC-8926-4A52-93C6-D6EAB6647491}" destId="{BC4C1368-FF5F-4C2B-963C-15EA8CC2DF3E}" srcOrd="5" destOrd="0" presId="urn:microsoft.com/office/officeart/2008/layout/HorizontalMultiLevelHierarchy"/>
    <dgm:cxn modelId="{DBBF7724-C904-4157-82BF-2C66C27F2038}" type="presParOf" srcId="{BC4C1368-FF5F-4C2B-963C-15EA8CC2DF3E}" destId="{39EFA87C-B6D9-46C6-A43E-8E2DB878D4D3}" srcOrd="0" destOrd="0" presId="urn:microsoft.com/office/officeart/2008/layout/HorizontalMultiLevelHierarchy"/>
    <dgm:cxn modelId="{89DBBDC3-2271-4EA3-8F1E-FCAC125073CA}" type="presParOf" srcId="{BC4C1368-FF5F-4C2B-963C-15EA8CC2DF3E}" destId="{9D81C9C9-A8AE-4209-AE60-C19D61C3B0DB}" srcOrd="1" destOrd="0" presId="urn:microsoft.com/office/officeart/2008/layout/HorizontalMultiLevelHierarchy"/>
    <dgm:cxn modelId="{15DFBB48-E701-41EB-A645-C8075F749692}" type="presParOf" srcId="{2C34AE25-352D-4C2F-9ECB-A55E3FF27E97}" destId="{007CD88D-43CA-4438-8DB6-68D062E94FF5}" srcOrd="4" destOrd="0" presId="urn:microsoft.com/office/officeart/2008/layout/HorizontalMultiLevelHierarchy"/>
    <dgm:cxn modelId="{88EEFC4E-217C-4A23-8DD3-029C37677C0A}" type="presParOf" srcId="{007CD88D-43CA-4438-8DB6-68D062E94FF5}" destId="{47D67346-EE59-4AC9-81E1-5D45FD956DDA}" srcOrd="0" destOrd="0" presId="urn:microsoft.com/office/officeart/2008/layout/HorizontalMultiLevelHierarchy"/>
    <dgm:cxn modelId="{4198DE28-FEEF-40FB-9660-E5391E263528}" type="presParOf" srcId="{2C34AE25-352D-4C2F-9ECB-A55E3FF27E97}" destId="{4B7B9A65-4DEB-4A41-9408-38320F6B38ED}" srcOrd="5" destOrd="0" presId="urn:microsoft.com/office/officeart/2008/layout/HorizontalMultiLevelHierarchy"/>
    <dgm:cxn modelId="{F70FD194-5F05-43DE-97AD-D2762226436C}" type="presParOf" srcId="{4B7B9A65-4DEB-4A41-9408-38320F6B38ED}" destId="{43D94614-6711-4FF7-9DA0-C6C70EFA38C0}" srcOrd="0" destOrd="0" presId="urn:microsoft.com/office/officeart/2008/layout/HorizontalMultiLevelHierarchy"/>
    <dgm:cxn modelId="{3351619D-2881-462C-BE7B-990488EBD519}" type="presParOf" srcId="{4B7B9A65-4DEB-4A41-9408-38320F6B38ED}" destId="{92FB575D-103F-4CA4-B619-129C06E44435}" srcOrd="1" destOrd="0" presId="urn:microsoft.com/office/officeart/2008/layout/HorizontalMultiLevelHierarchy"/>
    <dgm:cxn modelId="{57218AD7-7CC2-41AC-A01E-6B9402BF44F1}" type="presParOf" srcId="{92FB575D-103F-4CA4-B619-129C06E44435}" destId="{E99A46FF-9360-4DD9-97A8-2AE2973CE0BA}" srcOrd="0" destOrd="0" presId="urn:microsoft.com/office/officeart/2008/layout/HorizontalMultiLevelHierarchy"/>
    <dgm:cxn modelId="{37C9039B-7C53-4999-8214-66706F5F76A8}" type="presParOf" srcId="{E99A46FF-9360-4DD9-97A8-2AE2973CE0BA}" destId="{40B928B1-3FC9-4C46-BD68-024788FC91CC}" srcOrd="0" destOrd="0" presId="urn:microsoft.com/office/officeart/2008/layout/HorizontalMultiLevelHierarchy"/>
    <dgm:cxn modelId="{3AAAC893-D2D4-4062-A8D9-D50ED8F35800}" type="presParOf" srcId="{92FB575D-103F-4CA4-B619-129C06E44435}" destId="{C23EE4A8-2621-4EF0-BB3B-5CB787083A4D}" srcOrd="1" destOrd="0" presId="urn:microsoft.com/office/officeart/2008/layout/HorizontalMultiLevelHierarchy"/>
    <dgm:cxn modelId="{580C6997-C6C8-4DDA-BC37-E16ADA945A6E}" type="presParOf" srcId="{C23EE4A8-2621-4EF0-BB3B-5CB787083A4D}" destId="{F4F1A9D1-210F-41E5-AF91-468A5776A101}" srcOrd="0" destOrd="0" presId="urn:microsoft.com/office/officeart/2008/layout/HorizontalMultiLevelHierarchy"/>
    <dgm:cxn modelId="{E5F3509A-7D25-4AEE-8E1A-C0732C478904}" type="presParOf" srcId="{C23EE4A8-2621-4EF0-BB3B-5CB787083A4D}" destId="{1D116B31-DDE6-48A7-83BE-180CEE55A60F}" srcOrd="1" destOrd="0" presId="urn:microsoft.com/office/officeart/2008/layout/HorizontalMultiLevelHierarchy"/>
    <dgm:cxn modelId="{C15D2ACA-2F42-4832-86A9-37E0645B5128}" type="presParOf" srcId="{92FB575D-103F-4CA4-B619-129C06E44435}" destId="{3C509CE1-1AD1-4059-A91A-6D208667AEDE}" srcOrd="2" destOrd="0" presId="urn:microsoft.com/office/officeart/2008/layout/HorizontalMultiLevelHierarchy"/>
    <dgm:cxn modelId="{F5EC7124-C732-46A9-A9E6-335269E99502}" type="presParOf" srcId="{3C509CE1-1AD1-4059-A91A-6D208667AEDE}" destId="{A3D0C2F3-6799-414D-92DC-87C178E21280}" srcOrd="0" destOrd="0" presId="urn:microsoft.com/office/officeart/2008/layout/HorizontalMultiLevelHierarchy"/>
    <dgm:cxn modelId="{7539F6E2-8CD3-431C-86C4-A8EFE001369A}" type="presParOf" srcId="{92FB575D-103F-4CA4-B619-129C06E44435}" destId="{18BFF0F1-8534-4353-8A22-03E068AD5BE5}" srcOrd="3" destOrd="0" presId="urn:microsoft.com/office/officeart/2008/layout/HorizontalMultiLevelHierarchy"/>
    <dgm:cxn modelId="{D77DD528-8C19-4237-BE23-A270219715ED}" type="presParOf" srcId="{18BFF0F1-8534-4353-8A22-03E068AD5BE5}" destId="{021A0F6D-3F22-4456-9C53-8A98436009E4}" srcOrd="0" destOrd="0" presId="urn:microsoft.com/office/officeart/2008/layout/HorizontalMultiLevelHierarchy"/>
    <dgm:cxn modelId="{6912EF70-5187-4057-9F79-B3F6A2CEE6AD}" type="presParOf" srcId="{18BFF0F1-8534-4353-8A22-03E068AD5BE5}" destId="{375FDFF8-85A5-4C70-955B-8957A151B9B5}" srcOrd="1" destOrd="0" presId="urn:microsoft.com/office/officeart/2008/layout/HorizontalMultiLevelHierarchy"/>
    <dgm:cxn modelId="{C3AAAC65-73C0-4BB2-85A2-E72839BC7060}" type="presParOf" srcId="{92FB575D-103F-4CA4-B619-129C06E44435}" destId="{1808B035-DD30-45C8-9AEE-B07B45A646A1}" srcOrd="4" destOrd="0" presId="urn:microsoft.com/office/officeart/2008/layout/HorizontalMultiLevelHierarchy"/>
    <dgm:cxn modelId="{A5571092-4251-4E88-B7DB-EA652C1A2265}" type="presParOf" srcId="{1808B035-DD30-45C8-9AEE-B07B45A646A1}" destId="{38172033-442A-4D1B-B479-34CD3FFCCBD8}" srcOrd="0" destOrd="0" presId="urn:microsoft.com/office/officeart/2008/layout/HorizontalMultiLevelHierarchy"/>
    <dgm:cxn modelId="{2CED88BB-9B2E-473A-BCA3-C78FB0839948}" type="presParOf" srcId="{92FB575D-103F-4CA4-B619-129C06E44435}" destId="{4D7C2F3D-CB27-4FFE-96F1-0B3181B7D7AD}" srcOrd="5" destOrd="0" presId="urn:microsoft.com/office/officeart/2008/layout/HorizontalMultiLevelHierarchy"/>
    <dgm:cxn modelId="{E9D3F275-3BCA-47F4-9559-20E7BE47251F}" type="presParOf" srcId="{4D7C2F3D-CB27-4FFE-96F1-0B3181B7D7AD}" destId="{8479421F-4782-4377-8802-3BD68B316112}" srcOrd="0" destOrd="0" presId="urn:microsoft.com/office/officeart/2008/layout/HorizontalMultiLevelHierarchy"/>
    <dgm:cxn modelId="{8685AB8C-332B-4975-8715-7168E3DAEFC2}" type="presParOf" srcId="{4D7C2F3D-CB27-4FFE-96F1-0B3181B7D7AD}" destId="{A082FB2D-427F-4AF2-A20C-D740E57C50B2}" srcOrd="1" destOrd="0" presId="urn:microsoft.com/office/officeart/2008/layout/HorizontalMultiLevelHierarchy"/>
    <dgm:cxn modelId="{5DA997B7-DF70-42CF-B0AF-E11E6BA7D025}" type="presParOf" srcId="{92FB575D-103F-4CA4-B619-129C06E44435}" destId="{0B0FECA4-C251-4FCB-A64C-4DA7F8E5C53B}" srcOrd="6" destOrd="0" presId="urn:microsoft.com/office/officeart/2008/layout/HorizontalMultiLevelHierarchy"/>
    <dgm:cxn modelId="{21BD3505-B295-4932-ADE7-7A1456612049}" type="presParOf" srcId="{0B0FECA4-C251-4FCB-A64C-4DA7F8E5C53B}" destId="{F83C6FD1-3482-41E0-9E3E-AC84D3E3792F}" srcOrd="0" destOrd="0" presId="urn:microsoft.com/office/officeart/2008/layout/HorizontalMultiLevelHierarchy"/>
    <dgm:cxn modelId="{25DCB0E6-1893-47CE-BBED-354C12FB73C9}" type="presParOf" srcId="{92FB575D-103F-4CA4-B619-129C06E44435}" destId="{F475F618-A8C9-40CF-9859-883D97D55A9C}" srcOrd="7" destOrd="0" presId="urn:microsoft.com/office/officeart/2008/layout/HorizontalMultiLevelHierarchy"/>
    <dgm:cxn modelId="{697B4B0D-4A65-4F7C-A670-89E7DB39B615}" type="presParOf" srcId="{F475F618-A8C9-40CF-9859-883D97D55A9C}" destId="{A4FAA5C6-A5FD-412F-8AC5-500627D1FAF2}" srcOrd="0" destOrd="0" presId="urn:microsoft.com/office/officeart/2008/layout/HorizontalMultiLevelHierarchy"/>
    <dgm:cxn modelId="{F865E0FA-98E9-465A-8D2A-4A35954AA7D8}" type="presParOf" srcId="{F475F618-A8C9-40CF-9859-883D97D55A9C}" destId="{4F9870C4-4DF3-4404-B672-C7C2F5B1B657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374F06C-CE7A-4F56-A059-4069FF573E45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61111A0-FA6B-4BA5-8346-502D406CFAA2}">
      <dgm:prSet phldrT="[文本]"/>
      <dgm:spPr/>
      <dgm:t>
        <a:bodyPr vert="vert"/>
        <a:lstStyle/>
        <a:p>
          <a:r>
            <a:rPr lang="zh-CN" altLang="en-US" dirty="0"/>
            <a:t>逆向调试</a:t>
          </a:r>
        </a:p>
      </dgm:t>
    </dgm:pt>
    <dgm:pt modelId="{5BD87B39-FD55-43AD-B69F-987E80EDFFC1}" type="parTrans" cxnId="{73FE0C94-4925-48FC-A0D5-30AE658AC855}">
      <dgm:prSet/>
      <dgm:spPr/>
      <dgm:t>
        <a:bodyPr/>
        <a:lstStyle/>
        <a:p>
          <a:endParaRPr lang="zh-CN" altLang="en-US"/>
        </a:p>
      </dgm:t>
    </dgm:pt>
    <dgm:pt modelId="{EF0D46A4-B62F-42EB-AB9C-9771EB34EFE6}" type="sibTrans" cxnId="{73FE0C94-4925-48FC-A0D5-30AE658AC855}">
      <dgm:prSet/>
      <dgm:spPr/>
      <dgm:t>
        <a:bodyPr/>
        <a:lstStyle/>
        <a:p>
          <a:endParaRPr lang="zh-CN" altLang="en-US"/>
        </a:p>
      </dgm:t>
    </dgm:pt>
    <dgm:pt modelId="{B3BA56E7-DDD5-4C21-A325-A7C59DB40FD6}">
      <dgm:prSet phldrT="[文本]"/>
      <dgm:spPr/>
      <dgm:t>
        <a:bodyPr/>
        <a:lstStyle/>
        <a:p>
          <a:r>
            <a:rPr lang="zh-CN" altLang="en-US" dirty="0"/>
            <a:t>逆向工程</a:t>
          </a:r>
        </a:p>
      </dgm:t>
    </dgm:pt>
    <dgm:pt modelId="{FD47E0F9-6E9F-4500-8E26-832FDA96BA45}" type="parTrans" cxnId="{CDCA4B41-F350-4099-AE6F-A6A535218DC2}">
      <dgm:prSet/>
      <dgm:spPr/>
      <dgm:t>
        <a:bodyPr/>
        <a:lstStyle/>
        <a:p>
          <a:endParaRPr lang="zh-CN" altLang="en-US"/>
        </a:p>
      </dgm:t>
    </dgm:pt>
    <dgm:pt modelId="{B53AEBE2-CC91-4404-ADEF-4D0B58429280}" type="sibTrans" cxnId="{CDCA4B41-F350-4099-AE6F-A6A535218DC2}">
      <dgm:prSet/>
      <dgm:spPr/>
      <dgm:t>
        <a:bodyPr/>
        <a:lstStyle/>
        <a:p>
          <a:endParaRPr lang="zh-CN" altLang="en-US"/>
        </a:p>
      </dgm:t>
    </dgm:pt>
    <dgm:pt modelId="{72EF26B7-6B09-453A-8E99-4E000425316C}">
      <dgm:prSet phldrT="[文本]"/>
      <dgm:spPr/>
      <dgm:t>
        <a:bodyPr/>
        <a:lstStyle/>
        <a:p>
          <a:r>
            <a:rPr lang="zh-CN" altLang="en-US" dirty="0"/>
            <a:t>程序调试</a:t>
          </a:r>
        </a:p>
      </dgm:t>
    </dgm:pt>
    <dgm:pt modelId="{EB8598EE-86FF-4889-8CF6-CD627C88CF37}" type="parTrans" cxnId="{ED9DC8B6-36FD-4F0C-80A1-3447CDF20A7D}">
      <dgm:prSet/>
      <dgm:spPr/>
      <dgm:t>
        <a:bodyPr/>
        <a:lstStyle/>
        <a:p>
          <a:endParaRPr lang="zh-CN" altLang="en-US"/>
        </a:p>
      </dgm:t>
    </dgm:pt>
    <dgm:pt modelId="{4712B93A-C183-4B04-9F98-15B2B9DD91B5}" type="sibTrans" cxnId="{ED9DC8B6-36FD-4F0C-80A1-3447CDF20A7D}">
      <dgm:prSet/>
      <dgm:spPr/>
      <dgm:t>
        <a:bodyPr/>
        <a:lstStyle/>
        <a:p>
          <a:endParaRPr lang="zh-CN" altLang="en-US"/>
        </a:p>
      </dgm:t>
    </dgm:pt>
    <dgm:pt modelId="{3A6CD7F4-7AFA-49CB-A77F-03FCD3456F51}">
      <dgm:prSet/>
      <dgm:spPr>
        <a:solidFill>
          <a:srgbClr val="C00000"/>
        </a:solidFill>
      </dgm:spPr>
      <dgm:t>
        <a:bodyPr/>
        <a:lstStyle/>
        <a:p>
          <a:r>
            <a:rPr lang="zh-CN" altLang="en-US" dirty="0"/>
            <a:t>逆向原理、技巧 </a:t>
          </a:r>
          <a:r>
            <a:rPr lang="en-US" altLang="zh-CN" dirty="0"/>
            <a:t>……</a:t>
          </a:r>
          <a:endParaRPr lang="zh-CN" altLang="en-US" dirty="0"/>
        </a:p>
      </dgm:t>
    </dgm:pt>
    <dgm:pt modelId="{AC020A3E-E895-4472-AFB6-96406C9306EE}" type="parTrans" cxnId="{0720AFE3-3811-4D79-9F0C-55280B991BDB}">
      <dgm:prSet/>
      <dgm:spPr/>
      <dgm:t>
        <a:bodyPr/>
        <a:lstStyle/>
        <a:p>
          <a:endParaRPr lang="zh-CN" altLang="en-US"/>
        </a:p>
      </dgm:t>
    </dgm:pt>
    <dgm:pt modelId="{8C921165-D223-49FE-82C6-7B0354C83FB9}" type="sibTrans" cxnId="{0720AFE3-3811-4D79-9F0C-55280B991BDB}">
      <dgm:prSet/>
      <dgm:spPr/>
      <dgm:t>
        <a:bodyPr/>
        <a:lstStyle/>
        <a:p>
          <a:endParaRPr lang="zh-CN" altLang="en-US"/>
        </a:p>
      </dgm:t>
    </dgm:pt>
    <dgm:pt modelId="{24C957D3-2100-4583-BB8E-23074E4C19E6}">
      <dgm:prSet/>
      <dgm:spPr/>
      <dgm:t>
        <a:bodyPr/>
        <a:lstStyle/>
        <a:p>
          <a:r>
            <a:rPr lang="zh-CN" altLang="en-US" dirty="0"/>
            <a:t>静态分析</a:t>
          </a:r>
        </a:p>
      </dgm:t>
    </dgm:pt>
    <dgm:pt modelId="{D5194B78-B461-4301-84EC-5B3902C938B4}" type="parTrans" cxnId="{0411DA66-1C09-4E26-BDFF-D54A2E848708}">
      <dgm:prSet/>
      <dgm:spPr/>
      <dgm:t>
        <a:bodyPr/>
        <a:lstStyle/>
        <a:p>
          <a:endParaRPr lang="zh-CN" altLang="en-US"/>
        </a:p>
      </dgm:t>
    </dgm:pt>
    <dgm:pt modelId="{6152034D-2924-4583-AA49-FE7BFEB4056B}" type="sibTrans" cxnId="{0411DA66-1C09-4E26-BDFF-D54A2E848708}">
      <dgm:prSet/>
      <dgm:spPr/>
      <dgm:t>
        <a:bodyPr/>
        <a:lstStyle/>
        <a:p>
          <a:endParaRPr lang="zh-CN" altLang="en-US"/>
        </a:p>
      </dgm:t>
    </dgm:pt>
    <dgm:pt modelId="{0FAA9A15-1A30-48F4-AEB2-96F65B26DF86}">
      <dgm:prSet/>
      <dgm:spPr>
        <a:solidFill>
          <a:srgbClr val="C00000"/>
        </a:solidFill>
      </dgm:spPr>
      <dgm:t>
        <a:bodyPr/>
        <a:lstStyle/>
        <a:p>
          <a:r>
            <a:rPr lang="en-US" altLang="zh-CN" dirty="0"/>
            <a:t>IDA</a:t>
          </a:r>
          <a:endParaRPr lang="zh-CN" altLang="en-US" dirty="0"/>
        </a:p>
      </dgm:t>
    </dgm:pt>
    <dgm:pt modelId="{561404AB-FC84-4DB4-B0D8-4FE4BDD8D897}" type="parTrans" cxnId="{82C2B5B4-7F49-4EB1-8666-B982E3D8703F}">
      <dgm:prSet/>
      <dgm:spPr/>
      <dgm:t>
        <a:bodyPr/>
        <a:lstStyle/>
        <a:p>
          <a:endParaRPr lang="zh-CN" altLang="en-US"/>
        </a:p>
      </dgm:t>
    </dgm:pt>
    <dgm:pt modelId="{13C8B814-D78E-4A48-8EC3-5F348C62AD02}" type="sibTrans" cxnId="{82C2B5B4-7F49-4EB1-8666-B982E3D8703F}">
      <dgm:prSet/>
      <dgm:spPr/>
      <dgm:t>
        <a:bodyPr/>
        <a:lstStyle/>
        <a:p>
          <a:endParaRPr lang="zh-CN" altLang="en-US"/>
        </a:p>
      </dgm:t>
    </dgm:pt>
    <dgm:pt modelId="{710A8889-9513-47B9-B14F-909EFB102840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altLang="zh-CN" dirty="0" err="1"/>
            <a:t>Ghidra</a:t>
          </a:r>
          <a:endParaRPr lang="zh-CN" altLang="en-US" dirty="0"/>
        </a:p>
      </dgm:t>
    </dgm:pt>
    <dgm:pt modelId="{5AC70352-D03B-4720-BAA9-63F8CE33CEF0}" type="parTrans" cxnId="{C0FA0462-6DC9-4AF0-81CA-4CAC9BF829E2}">
      <dgm:prSet/>
      <dgm:spPr/>
      <dgm:t>
        <a:bodyPr/>
        <a:lstStyle/>
        <a:p>
          <a:endParaRPr lang="zh-CN" altLang="en-US"/>
        </a:p>
      </dgm:t>
    </dgm:pt>
    <dgm:pt modelId="{B13E9953-9285-47DE-8DE9-F2A562FF070F}" type="sibTrans" cxnId="{C0FA0462-6DC9-4AF0-81CA-4CAC9BF829E2}">
      <dgm:prSet/>
      <dgm:spPr/>
      <dgm:t>
        <a:bodyPr/>
        <a:lstStyle/>
        <a:p>
          <a:endParaRPr lang="zh-CN" altLang="en-US"/>
        </a:p>
      </dgm:t>
    </dgm:pt>
    <dgm:pt modelId="{41C5715C-02B2-4781-9A88-677F8A2F87A5}">
      <dgm:prSet/>
      <dgm:spPr>
        <a:solidFill>
          <a:srgbClr val="C00000"/>
        </a:solidFill>
      </dgm:spPr>
      <dgm:t>
        <a:bodyPr/>
        <a:lstStyle/>
        <a:p>
          <a:r>
            <a:rPr lang="zh-CN" altLang="en-US" dirty="0"/>
            <a:t>调试原理、技巧</a:t>
          </a:r>
          <a:r>
            <a:rPr lang="en-US" altLang="zh-CN" dirty="0"/>
            <a:t>……</a:t>
          </a:r>
          <a:endParaRPr lang="zh-CN" altLang="en-US" dirty="0"/>
        </a:p>
      </dgm:t>
    </dgm:pt>
    <dgm:pt modelId="{2F7F0807-EB09-4F7D-BA08-C1E663A4E6EA}" type="parTrans" cxnId="{967B8077-29F3-4ACC-A5B3-429BFB1CA5AF}">
      <dgm:prSet/>
      <dgm:spPr/>
      <dgm:t>
        <a:bodyPr/>
        <a:lstStyle/>
        <a:p>
          <a:endParaRPr lang="zh-CN" altLang="en-US"/>
        </a:p>
      </dgm:t>
    </dgm:pt>
    <dgm:pt modelId="{078F50A3-9A80-4C92-B4D0-1381253CF25B}" type="sibTrans" cxnId="{967B8077-29F3-4ACC-A5B3-429BFB1CA5AF}">
      <dgm:prSet/>
      <dgm:spPr/>
      <dgm:t>
        <a:bodyPr/>
        <a:lstStyle/>
        <a:p>
          <a:endParaRPr lang="zh-CN" altLang="en-US"/>
        </a:p>
      </dgm:t>
    </dgm:pt>
    <dgm:pt modelId="{6E02EB9B-381B-466B-9976-3B026A07D8D3}">
      <dgm:prSet/>
      <dgm:spPr/>
      <dgm:t>
        <a:bodyPr/>
        <a:lstStyle/>
        <a:p>
          <a:r>
            <a:rPr lang="zh-CN" altLang="en-US" dirty="0"/>
            <a:t>动态分析</a:t>
          </a:r>
        </a:p>
      </dgm:t>
    </dgm:pt>
    <dgm:pt modelId="{C28D974D-F595-4ED1-A983-2253EB73DAF4}" type="parTrans" cxnId="{27D3725D-5CC5-482E-BBF7-4CE0E362DDA8}">
      <dgm:prSet/>
      <dgm:spPr/>
      <dgm:t>
        <a:bodyPr/>
        <a:lstStyle/>
        <a:p>
          <a:endParaRPr lang="zh-CN" altLang="en-US"/>
        </a:p>
      </dgm:t>
    </dgm:pt>
    <dgm:pt modelId="{6CEF8337-B333-4EC7-9B02-25CB395D1993}" type="sibTrans" cxnId="{27D3725D-5CC5-482E-BBF7-4CE0E362DDA8}">
      <dgm:prSet/>
      <dgm:spPr/>
      <dgm:t>
        <a:bodyPr/>
        <a:lstStyle/>
        <a:p>
          <a:endParaRPr lang="zh-CN" altLang="en-US"/>
        </a:p>
      </dgm:t>
    </dgm:pt>
    <dgm:pt modelId="{E1CF81EC-E010-4566-9189-E0C68A7B4E8D}">
      <dgm:prSet/>
      <dgm:spPr>
        <a:solidFill>
          <a:srgbClr val="C00000"/>
        </a:solidFill>
      </dgm:spPr>
      <dgm:t>
        <a:bodyPr/>
        <a:lstStyle/>
        <a:p>
          <a:r>
            <a:rPr lang="en-US" altLang="zh-CN" dirty="0"/>
            <a:t>Binary Ninja</a:t>
          </a:r>
          <a:endParaRPr lang="zh-CN" altLang="en-US" dirty="0"/>
        </a:p>
      </dgm:t>
    </dgm:pt>
    <dgm:pt modelId="{21C8F3AC-7CF0-4585-B9E3-7F6BC02DA77A}" type="parTrans" cxnId="{AE5DD5E0-6E0C-4874-A2D4-37C246ED5797}">
      <dgm:prSet/>
      <dgm:spPr/>
      <dgm:t>
        <a:bodyPr/>
        <a:lstStyle/>
        <a:p>
          <a:endParaRPr lang="zh-CN" altLang="en-US"/>
        </a:p>
      </dgm:t>
    </dgm:pt>
    <dgm:pt modelId="{5E8CC801-FC82-4915-9F14-BAEC03E9924F}" type="sibTrans" cxnId="{AE5DD5E0-6E0C-4874-A2D4-37C246ED5797}">
      <dgm:prSet/>
      <dgm:spPr/>
      <dgm:t>
        <a:bodyPr/>
        <a:lstStyle/>
        <a:p>
          <a:endParaRPr lang="zh-CN" altLang="en-US"/>
        </a:p>
      </dgm:t>
    </dgm:pt>
    <dgm:pt modelId="{A0E87A76-B16E-4CCB-AD3D-EBA83DBAD155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altLang="zh-CN" dirty="0" err="1"/>
            <a:t>ollydbg</a:t>
          </a:r>
          <a:endParaRPr lang="zh-CN" altLang="en-US" dirty="0"/>
        </a:p>
      </dgm:t>
    </dgm:pt>
    <dgm:pt modelId="{4F92026B-D715-4F4E-A56D-212FCBA70814}" type="parTrans" cxnId="{9D1A2F89-90B7-41CF-91C3-525806DD26C7}">
      <dgm:prSet/>
      <dgm:spPr/>
      <dgm:t>
        <a:bodyPr/>
        <a:lstStyle/>
        <a:p>
          <a:endParaRPr lang="zh-CN" altLang="en-US"/>
        </a:p>
      </dgm:t>
    </dgm:pt>
    <dgm:pt modelId="{B2F73E52-0312-4016-A992-FEA3A7F8E40F}" type="sibTrans" cxnId="{9D1A2F89-90B7-41CF-91C3-525806DD26C7}">
      <dgm:prSet/>
      <dgm:spPr/>
      <dgm:t>
        <a:bodyPr/>
        <a:lstStyle/>
        <a:p>
          <a:endParaRPr lang="zh-CN" altLang="en-US"/>
        </a:p>
      </dgm:t>
    </dgm:pt>
    <dgm:pt modelId="{C2B335E0-7848-4A3F-A3C5-741DBCAF8256}">
      <dgm:prSet/>
      <dgm:spPr>
        <a:solidFill>
          <a:schemeClr val="accent2"/>
        </a:solidFill>
      </dgm:spPr>
      <dgm:t>
        <a:bodyPr/>
        <a:lstStyle/>
        <a:p>
          <a:r>
            <a:rPr lang="en-US" altLang="zh-CN" dirty="0"/>
            <a:t>x64dbg</a:t>
          </a:r>
          <a:endParaRPr lang="zh-CN" altLang="en-US" dirty="0"/>
        </a:p>
      </dgm:t>
    </dgm:pt>
    <dgm:pt modelId="{E24BBF2B-F37F-4B1B-A232-FECA935A3EC3}" type="parTrans" cxnId="{3B1102A0-360E-499B-809B-3580CAB5B415}">
      <dgm:prSet/>
      <dgm:spPr/>
      <dgm:t>
        <a:bodyPr/>
        <a:lstStyle/>
        <a:p>
          <a:endParaRPr lang="zh-CN" altLang="en-US"/>
        </a:p>
      </dgm:t>
    </dgm:pt>
    <dgm:pt modelId="{ADD96B96-D1C9-4311-B872-261249C7959B}" type="sibTrans" cxnId="{3B1102A0-360E-499B-809B-3580CAB5B415}">
      <dgm:prSet/>
      <dgm:spPr/>
      <dgm:t>
        <a:bodyPr/>
        <a:lstStyle/>
        <a:p>
          <a:endParaRPr lang="zh-CN" altLang="en-US"/>
        </a:p>
      </dgm:t>
    </dgm:pt>
    <dgm:pt modelId="{2A569304-62F8-49C1-9FCF-931590F35287}">
      <dgm:prSet/>
      <dgm:spPr>
        <a:solidFill>
          <a:srgbClr val="C00000"/>
        </a:solidFill>
      </dgm:spPr>
      <dgm:t>
        <a:bodyPr/>
        <a:lstStyle/>
        <a:p>
          <a:r>
            <a:rPr lang="en-US" altLang="zh-CN" dirty="0" err="1"/>
            <a:t>windbg</a:t>
          </a:r>
          <a:endParaRPr lang="zh-CN" altLang="en-US" dirty="0"/>
        </a:p>
      </dgm:t>
    </dgm:pt>
    <dgm:pt modelId="{919CB7A1-2AAC-4637-8A81-750CEAAE70E5}" type="parTrans" cxnId="{94CA3007-A522-496A-A448-232AD3F62011}">
      <dgm:prSet/>
      <dgm:spPr/>
      <dgm:t>
        <a:bodyPr/>
        <a:lstStyle/>
        <a:p>
          <a:endParaRPr lang="zh-CN" altLang="en-US"/>
        </a:p>
      </dgm:t>
    </dgm:pt>
    <dgm:pt modelId="{B01CF5CA-31F8-4AF1-A3ED-9B00D32DE555}" type="sibTrans" cxnId="{94CA3007-A522-496A-A448-232AD3F62011}">
      <dgm:prSet/>
      <dgm:spPr/>
      <dgm:t>
        <a:bodyPr/>
        <a:lstStyle/>
        <a:p>
          <a:endParaRPr lang="zh-CN" altLang="en-US"/>
        </a:p>
      </dgm:t>
    </dgm:pt>
    <dgm:pt modelId="{D65013E8-ECE6-4768-96ED-AD048C7D1AF9}">
      <dgm:prSet/>
      <dgm:spPr>
        <a:solidFill>
          <a:srgbClr val="C00000"/>
        </a:solidFill>
      </dgm:spPr>
      <dgm:t>
        <a:bodyPr/>
        <a:lstStyle/>
        <a:p>
          <a:r>
            <a:rPr lang="en-US" altLang="zh-CN" dirty="0" err="1"/>
            <a:t>frida</a:t>
          </a:r>
          <a:endParaRPr lang="zh-CN" altLang="en-US" dirty="0"/>
        </a:p>
      </dgm:t>
    </dgm:pt>
    <dgm:pt modelId="{0C051C39-CCA2-42B7-887C-2BA5D2772F92}" type="parTrans" cxnId="{DDFCFE95-475F-4114-9ED6-C076EA2B0C9D}">
      <dgm:prSet/>
      <dgm:spPr/>
      <dgm:t>
        <a:bodyPr/>
        <a:lstStyle/>
        <a:p>
          <a:endParaRPr lang="zh-CN" altLang="en-US"/>
        </a:p>
      </dgm:t>
    </dgm:pt>
    <dgm:pt modelId="{0736578B-ABDD-4346-B3DF-4F52424A89AF}" type="sibTrans" cxnId="{DDFCFE95-475F-4114-9ED6-C076EA2B0C9D}">
      <dgm:prSet/>
      <dgm:spPr/>
      <dgm:t>
        <a:bodyPr/>
        <a:lstStyle/>
        <a:p>
          <a:endParaRPr lang="zh-CN" altLang="en-US"/>
        </a:p>
      </dgm:t>
    </dgm:pt>
    <dgm:pt modelId="{4A22E477-98BD-4F85-A9C2-52F3D074EA61}">
      <dgm:prSet/>
      <dgm:spPr>
        <a:solidFill>
          <a:schemeClr val="accent1"/>
        </a:solidFill>
      </dgm:spPr>
      <dgm:t>
        <a:bodyPr/>
        <a:lstStyle/>
        <a:p>
          <a:r>
            <a:rPr lang="zh-CN" altLang="en-US" dirty="0"/>
            <a:t>漏洞挖掘</a:t>
          </a:r>
        </a:p>
      </dgm:t>
    </dgm:pt>
    <dgm:pt modelId="{5CD17F5C-EE20-4704-9360-6ED64B3E124B}" type="parTrans" cxnId="{B21BE38B-A521-47E4-B99A-04133E5AB85A}">
      <dgm:prSet/>
      <dgm:spPr/>
      <dgm:t>
        <a:bodyPr/>
        <a:lstStyle/>
        <a:p>
          <a:endParaRPr lang="zh-CN" altLang="en-US"/>
        </a:p>
      </dgm:t>
    </dgm:pt>
    <dgm:pt modelId="{8CDE8797-63DD-45CF-8FD2-D43F73470FCE}" type="sibTrans" cxnId="{B21BE38B-A521-47E4-B99A-04133E5AB85A}">
      <dgm:prSet/>
      <dgm:spPr/>
      <dgm:t>
        <a:bodyPr/>
        <a:lstStyle/>
        <a:p>
          <a:endParaRPr lang="zh-CN" altLang="en-US"/>
        </a:p>
      </dgm:t>
    </dgm:pt>
    <dgm:pt modelId="{7B19D8CC-4A90-489D-BAD9-582F94A729AF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altLang="zh-CN" dirty="0"/>
            <a:t>Fuzz</a:t>
          </a:r>
          <a:r>
            <a:rPr lang="zh-CN" altLang="en-US" dirty="0"/>
            <a:t>原理与技巧</a:t>
          </a:r>
        </a:p>
      </dgm:t>
    </dgm:pt>
    <dgm:pt modelId="{1BDA0CE8-9338-4F2E-893C-3E8CA3FED5D1}" type="parTrans" cxnId="{225606B7-6C03-42C2-BC23-429FB3426F76}">
      <dgm:prSet/>
      <dgm:spPr/>
      <dgm:t>
        <a:bodyPr/>
        <a:lstStyle/>
        <a:p>
          <a:endParaRPr lang="zh-CN" altLang="en-US"/>
        </a:p>
      </dgm:t>
    </dgm:pt>
    <dgm:pt modelId="{8FD227EE-9218-4D90-9B90-C57312AAC066}" type="sibTrans" cxnId="{225606B7-6C03-42C2-BC23-429FB3426F76}">
      <dgm:prSet/>
      <dgm:spPr/>
      <dgm:t>
        <a:bodyPr/>
        <a:lstStyle/>
        <a:p>
          <a:endParaRPr lang="zh-CN" altLang="en-US"/>
        </a:p>
      </dgm:t>
    </dgm:pt>
    <dgm:pt modelId="{A1B078D9-C140-46FA-9271-91512F95262E}">
      <dgm:prSet/>
      <dgm:spPr>
        <a:solidFill>
          <a:schemeClr val="accent2"/>
        </a:solidFill>
      </dgm:spPr>
      <dgm:t>
        <a:bodyPr/>
        <a:lstStyle/>
        <a:p>
          <a:r>
            <a:rPr lang="zh-CN" altLang="en-US" dirty="0"/>
            <a:t>漏洞调试技巧</a:t>
          </a:r>
        </a:p>
      </dgm:t>
    </dgm:pt>
    <dgm:pt modelId="{8E5A6F9F-BDAD-43AD-B8A7-83FA02EFA266}" type="parTrans" cxnId="{7E85AAE6-1DF4-4E86-9D1A-DD31C14F057D}">
      <dgm:prSet/>
      <dgm:spPr/>
      <dgm:t>
        <a:bodyPr/>
        <a:lstStyle/>
        <a:p>
          <a:endParaRPr lang="zh-CN" altLang="en-US"/>
        </a:p>
      </dgm:t>
    </dgm:pt>
    <dgm:pt modelId="{422D6078-99AF-4FA0-9246-8316FAC53946}" type="sibTrans" cxnId="{7E85AAE6-1DF4-4E86-9D1A-DD31C14F057D}">
      <dgm:prSet/>
      <dgm:spPr/>
      <dgm:t>
        <a:bodyPr/>
        <a:lstStyle/>
        <a:p>
          <a:endParaRPr lang="zh-CN" altLang="en-US"/>
        </a:p>
      </dgm:t>
    </dgm:pt>
    <dgm:pt modelId="{E7307767-8FE7-4C65-B580-8C4B90919779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altLang="zh-CN" dirty="0"/>
            <a:t>exp</a:t>
          </a:r>
          <a:r>
            <a:rPr lang="zh-CN" altLang="en-US" dirty="0"/>
            <a:t>编写</a:t>
          </a:r>
        </a:p>
      </dgm:t>
    </dgm:pt>
    <dgm:pt modelId="{8D2C179A-FE42-4D4C-8C65-821C53B521B8}" type="parTrans" cxnId="{BCFC11E2-C16B-4391-A83D-0A19FC1CA631}">
      <dgm:prSet/>
      <dgm:spPr/>
      <dgm:t>
        <a:bodyPr/>
        <a:lstStyle/>
        <a:p>
          <a:endParaRPr lang="zh-CN" altLang="en-US"/>
        </a:p>
      </dgm:t>
    </dgm:pt>
    <dgm:pt modelId="{AB1AEF7B-A110-4346-BF19-4976D489B930}" type="sibTrans" cxnId="{BCFC11E2-C16B-4391-A83D-0A19FC1CA631}">
      <dgm:prSet/>
      <dgm:spPr/>
      <dgm:t>
        <a:bodyPr/>
        <a:lstStyle/>
        <a:p>
          <a:endParaRPr lang="zh-CN" altLang="en-US"/>
        </a:p>
      </dgm:t>
    </dgm:pt>
    <dgm:pt modelId="{3E856E62-C5AD-4A1C-9F6D-EC0438CF374F}">
      <dgm:prSet/>
      <dgm:spPr>
        <a:solidFill>
          <a:srgbClr val="C00000"/>
        </a:solidFill>
      </dgm:spPr>
      <dgm:t>
        <a:bodyPr/>
        <a:lstStyle/>
        <a:p>
          <a:r>
            <a:rPr lang="en-US" altLang="zh-CN" dirty="0"/>
            <a:t>010Editor ……</a:t>
          </a:r>
          <a:endParaRPr lang="zh-CN" altLang="en-US" dirty="0"/>
        </a:p>
      </dgm:t>
    </dgm:pt>
    <dgm:pt modelId="{1F3964F2-AA56-4561-9815-FC4E425FA06C}" type="parTrans" cxnId="{2CC29F65-AECB-4127-8F17-E15C40560A2B}">
      <dgm:prSet/>
      <dgm:spPr/>
      <dgm:t>
        <a:bodyPr/>
        <a:lstStyle/>
        <a:p>
          <a:endParaRPr lang="zh-CN" altLang="en-US"/>
        </a:p>
      </dgm:t>
    </dgm:pt>
    <dgm:pt modelId="{5BC81DA8-1170-42B4-855E-2473A219AA44}" type="sibTrans" cxnId="{2CC29F65-AECB-4127-8F17-E15C40560A2B}">
      <dgm:prSet/>
      <dgm:spPr/>
      <dgm:t>
        <a:bodyPr/>
        <a:lstStyle/>
        <a:p>
          <a:endParaRPr lang="zh-CN" altLang="en-US"/>
        </a:p>
      </dgm:t>
    </dgm:pt>
    <dgm:pt modelId="{D813683A-1FCD-436C-9332-4B0F5E7BC369}">
      <dgm:prSet/>
      <dgm:spPr>
        <a:solidFill>
          <a:schemeClr val="accent2"/>
        </a:solidFill>
      </dgm:spPr>
      <dgm:t>
        <a:bodyPr/>
        <a:lstStyle/>
        <a:p>
          <a:r>
            <a:rPr lang="en-US" altLang="zh-CN" dirty="0"/>
            <a:t>CFF explorer ……</a:t>
          </a:r>
          <a:endParaRPr lang="zh-CN" altLang="en-US" dirty="0"/>
        </a:p>
      </dgm:t>
    </dgm:pt>
    <dgm:pt modelId="{8C99CB90-FD44-4687-BC9E-4410A8205211}" type="parTrans" cxnId="{10819A9A-D18C-416F-9B32-56F98DD74E77}">
      <dgm:prSet/>
      <dgm:spPr/>
      <dgm:t>
        <a:bodyPr/>
        <a:lstStyle/>
        <a:p>
          <a:endParaRPr lang="zh-CN" altLang="en-US"/>
        </a:p>
      </dgm:t>
    </dgm:pt>
    <dgm:pt modelId="{85CB8DA8-1681-449E-B4F3-4EF8A5A16226}" type="sibTrans" cxnId="{10819A9A-D18C-416F-9B32-56F98DD74E77}">
      <dgm:prSet/>
      <dgm:spPr/>
      <dgm:t>
        <a:bodyPr/>
        <a:lstStyle/>
        <a:p>
          <a:endParaRPr lang="zh-CN" altLang="en-US"/>
        </a:p>
      </dgm:t>
    </dgm:pt>
    <dgm:pt modelId="{C210BD30-5469-48DC-9397-13627D8A7ED9}">
      <dgm:prSet/>
      <dgm:spPr>
        <a:solidFill>
          <a:schemeClr val="accent2"/>
        </a:solidFill>
      </dgm:spPr>
      <dgm:t>
        <a:bodyPr/>
        <a:lstStyle/>
        <a:p>
          <a:r>
            <a:rPr lang="en-US" altLang="zh-CN" dirty="0" err="1"/>
            <a:t>Gdb</a:t>
          </a:r>
          <a:r>
            <a:rPr lang="zh-CN" altLang="en-US" dirty="0"/>
            <a:t>、</a:t>
          </a:r>
          <a:r>
            <a:rPr lang="en-US" altLang="zh-CN" dirty="0" err="1"/>
            <a:t>strace</a:t>
          </a:r>
          <a:r>
            <a:rPr lang="en-US" altLang="zh-CN" dirty="0"/>
            <a:t>……</a:t>
          </a:r>
          <a:endParaRPr lang="zh-CN" altLang="en-US" dirty="0"/>
        </a:p>
      </dgm:t>
    </dgm:pt>
    <dgm:pt modelId="{2E0A6A25-D8C8-4051-B391-D7016F164B12}" type="parTrans" cxnId="{E3FA126F-3674-4DD9-B3D1-4E2C2E21C95F}">
      <dgm:prSet/>
      <dgm:spPr/>
      <dgm:t>
        <a:bodyPr/>
        <a:lstStyle/>
        <a:p>
          <a:endParaRPr lang="zh-CN" altLang="en-US"/>
        </a:p>
      </dgm:t>
    </dgm:pt>
    <dgm:pt modelId="{919798D7-E221-46FC-BFD5-BF73137239A4}" type="sibTrans" cxnId="{E3FA126F-3674-4DD9-B3D1-4E2C2E21C95F}">
      <dgm:prSet/>
      <dgm:spPr/>
      <dgm:t>
        <a:bodyPr/>
        <a:lstStyle/>
        <a:p>
          <a:endParaRPr lang="zh-CN" altLang="en-US"/>
        </a:p>
      </dgm:t>
    </dgm:pt>
    <dgm:pt modelId="{B1F76F5C-CA5B-4F95-88F7-0499C708D8E4}" type="pres">
      <dgm:prSet presAssocID="{5374F06C-CE7A-4F56-A059-4069FF573E4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95B6DDD-55A1-40E0-AA4A-C28503193356}" type="pres">
      <dgm:prSet presAssocID="{C61111A0-FA6B-4BA5-8346-502D406CFAA2}" presName="root1" presStyleCnt="0"/>
      <dgm:spPr/>
    </dgm:pt>
    <dgm:pt modelId="{CE4F1CF9-53D2-4920-9184-C214A01F2445}" type="pres">
      <dgm:prSet presAssocID="{C61111A0-FA6B-4BA5-8346-502D406CFAA2}" presName="LevelOneTextNode" presStyleLbl="node0" presStyleIdx="0" presStyleCnt="1">
        <dgm:presLayoutVars>
          <dgm:chPref val="3"/>
        </dgm:presLayoutVars>
      </dgm:prSet>
      <dgm:spPr/>
    </dgm:pt>
    <dgm:pt modelId="{0EC97CE2-A595-43A6-A4D6-FAB4683DCA76}" type="pres">
      <dgm:prSet presAssocID="{C61111A0-FA6B-4BA5-8346-502D406CFAA2}" presName="level2hierChild" presStyleCnt="0"/>
      <dgm:spPr/>
    </dgm:pt>
    <dgm:pt modelId="{C8A901F9-48DA-43B3-8223-5A59081F24CB}" type="pres">
      <dgm:prSet presAssocID="{FD47E0F9-6E9F-4500-8E26-832FDA96BA45}" presName="conn2-1" presStyleLbl="parChTrans1D2" presStyleIdx="0" presStyleCnt="3"/>
      <dgm:spPr/>
    </dgm:pt>
    <dgm:pt modelId="{FFEFC6C8-0511-4AB4-AAAA-23EFC68129CD}" type="pres">
      <dgm:prSet presAssocID="{FD47E0F9-6E9F-4500-8E26-832FDA96BA45}" presName="connTx" presStyleLbl="parChTrans1D2" presStyleIdx="0" presStyleCnt="3"/>
      <dgm:spPr/>
    </dgm:pt>
    <dgm:pt modelId="{29F59C9B-D8F7-4B04-924D-384334FF0B15}" type="pres">
      <dgm:prSet presAssocID="{B3BA56E7-DDD5-4C21-A325-A7C59DB40FD6}" presName="root2" presStyleCnt="0"/>
      <dgm:spPr/>
    </dgm:pt>
    <dgm:pt modelId="{E375AEF6-CAEF-4B63-B12F-9D59A2028410}" type="pres">
      <dgm:prSet presAssocID="{B3BA56E7-DDD5-4C21-A325-A7C59DB40FD6}" presName="LevelTwoTextNode" presStyleLbl="node2" presStyleIdx="0" presStyleCnt="3">
        <dgm:presLayoutVars>
          <dgm:chPref val="3"/>
        </dgm:presLayoutVars>
      </dgm:prSet>
      <dgm:spPr/>
    </dgm:pt>
    <dgm:pt modelId="{46969EFF-6B71-40EB-B192-694E3C23F769}" type="pres">
      <dgm:prSet presAssocID="{B3BA56E7-DDD5-4C21-A325-A7C59DB40FD6}" presName="level3hierChild" presStyleCnt="0"/>
      <dgm:spPr/>
    </dgm:pt>
    <dgm:pt modelId="{DE3AE1F7-FAF4-4781-886B-22EBCFAB2FA6}" type="pres">
      <dgm:prSet presAssocID="{AC020A3E-E895-4472-AFB6-96406C9306EE}" presName="conn2-1" presStyleLbl="parChTrans1D3" presStyleIdx="0" presStyleCnt="7"/>
      <dgm:spPr/>
    </dgm:pt>
    <dgm:pt modelId="{0632C6E4-BFA4-49A8-A0E7-2A8A5E9EFA44}" type="pres">
      <dgm:prSet presAssocID="{AC020A3E-E895-4472-AFB6-96406C9306EE}" presName="connTx" presStyleLbl="parChTrans1D3" presStyleIdx="0" presStyleCnt="7"/>
      <dgm:spPr/>
    </dgm:pt>
    <dgm:pt modelId="{33349FE1-F3E5-46DB-BD2B-ADC5A29D95C8}" type="pres">
      <dgm:prSet presAssocID="{3A6CD7F4-7AFA-49CB-A77F-03FCD3456F51}" presName="root2" presStyleCnt="0"/>
      <dgm:spPr/>
    </dgm:pt>
    <dgm:pt modelId="{CAE77332-794E-408D-B015-FA56BDAF4AAC}" type="pres">
      <dgm:prSet presAssocID="{3A6CD7F4-7AFA-49CB-A77F-03FCD3456F51}" presName="LevelTwoTextNode" presStyleLbl="node3" presStyleIdx="0" presStyleCnt="7">
        <dgm:presLayoutVars>
          <dgm:chPref val="3"/>
        </dgm:presLayoutVars>
      </dgm:prSet>
      <dgm:spPr/>
    </dgm:pt>
    <dgm:pt modelId="{B4803DA8-0CCB-4F4D-895E-094188475FFC}" type="pres">
      <dgm:prSet presAssocID="{3A6CD7F4-7AFA-49CB-A77F-03FCD3456F51}" presName="level3hierChild" presStyleCnt="0"/>
      <dgm:spPr/>
    </dgm:pt>
    <dgm:pt modelId="{A6B3A781-9308-42B8-A857-B215707B9576}" type="pres">
      <dgm:prSet presAssocID="{D5194B78-B461-4301-84EC-5B3902C938B4}" presName="conn2-1" presStyleLbl="parChTrans1D3" presStyleIdx="1" presStyleCnt="7"/>
      <dgm:spPr/>
    </dgm:pt>
    <dgm:pt modelId="{0FAB5178-126C-46E2-AA6A-F2CDFFDEA0E9}" type="pres">
      <dgm:prSet presAssocID="{D5194B78-B461-4301-84EC-5B3902C938B4}" presName="connTx" presStyleLbl="parChTrans1D3" presStyleIdx="1" presStyleCnt="7"/>
      <dgm:spPr/>
    </dgm:pt>
    <dgm:pt modelId="{00CF725E-D407-4B1B-AE8D-B2E6E14441F9}" type="pres">
      <dgm:prSet presAssocID="{24C957D3-2100-4583-BB8E-23074E4C19E6}" presName="root2" presStyleCnt="0"/>
      <dgm:spPr/>
    </dgm:pt>
    <dgm:pt modelId="{895A234D-B268-48D2-8CFD-3FBB32E85AF2}" type="pres">
      <dgm:prSet presAssocID="{24C957D3-2100-4583-BB8E-23074E4C19E6}" presName="LevelTwoTextNode" presStyleLbl="node3" presStyleIdx="1" presStyleCnt="7">
        <dgm:presLayoutVars>
          <dgm:chPref val="3"/>
        </dgm:presLayoutVars>
      </dgm:prSet>
      <dgm:spPr/>
    </dgm:pt>
    <dgm:pt modelId="{2C7F33AC-881E-4184-AD8C-231B127B4E77}" type="pres">
      <dgm:prSet presAssocID="{24C957D3-2100-4583-BB8E-23074E4C19E6}" presName="level3hierChild" presStyleCnt="0"/>
      <dgm:spPr/>
    </dgm:pt>
    <dgm:pt modelId="{69258A9A-9159-4F81-9E5E-3589D04FC221}" type="pres">
      <dgm:prSet presAssocID="{561404AB-FC84-4DB4-B0D8-4FE4BDD8D897}" presName="conn2-1" presStyleLbl="parChTrans1D4" presStyleIdx="0" presStyleCnt="10"/>
      <dgm:spPr/>
    </dgm:pt>
    <dgm:pt modelId="{1EBA78FF-126F-443E-B836-EC1732AF6D91}" type="pres">
      <dgm:prSet presAssocID="{561404AB-FC84-4DB4-B0D8-4FE4BDD8D897}" presName="connTx" presStyleLbl="parChTrans1D4" presStyleIdx="0" presStyleCnt="10"/>
      <dgm:spPr/>
    </dgm:pt>
    <dgm:pt modelId="{076BCC4A-6CA2-4172-9A76-F839F58E07BF}" type="pres">
      <dgm:prSet presAssocID="{0FAA9A15-1A30-48F4-AEB2-96F65B26DF86}" presName="root2" presStyleCnt="0"/>
      <dgm:spPr/>
    </dgm:pt>
    <dgm:pt modelId="{8AD9E14F-265E-499B-BDCF-26375EBB2259}" type="pres">
      <dgm:prSet presAssocID="{0FAA9A15-1A30-48F4-AEB2-96F65B26DF86}" presName="LevelTwoTextNode" presStyleLbl="node4" presStyleIdx="0" presStyleCnt="10">
        <dgm:presLayoutVars>
          <dgm:chPref val="3"/>
        </dgm:presLayoutVars>
      </dgm:prSet>
      <dgm:spPr/>
    </dgm:pt>
    <dgm:pt modelId="{18F5A1B3-D508-4B2A-BF2C-BA2C93E88693}" type="pres">
      <dgm:prSet presAssocID="{0FAA9A15-1A30-48F4-AEB2-96F65B26DF86}" presName="level3hierChild" presStyleCnt="0"/>
      <dgm:spPr/>
    </dgm:pt>
    <dgm:pt modelId="{273798EC-3E8D-4988-A5F1-9B2697C01880}" type="pres">
      <dgm:prSet presAssocID="{5AC70352-D03B-4720-BAA9-63F8CE33CEF0}" presName="conn2-1" presStyleLbl="parChTrans1D4" presStyleIdx="1" presStyleCnt="10"/>
      <dgm:spPr/>
    </dgm:pt>
    <dgm:pt modelId="{911BFFE2-1568-45B4-9BB4-D6456F10BE72}" type="pres">
      <dgm:prSet presAssocID="{5AC70352-D03B-4720-BAA9-63F8CE33CEF0}" presName="connTx" presStyleLbl="parChTrans1D4" presStyleIdx="1" presStyleCnt="10"/>
      <dgm:spPr/>
    </dgm:pt>
    <dgm:pt modelId="{FD812169-F6AC-4416-BB7F-C63B9760357F}" type="pres">
      <dgm:prSet presAssocID="{710A8889-9513-47B9-B14F-909EFB102840}" presName="root2" presStyleCnt="0"/>
      <dgm:spPr/>
    </dgm:pt>
    <dgm:pt modelId="{B0D03BB2-E7B2-4734-B46F-812B1DC6D794}" type="pres">
      <dgm:prSet presAssocID="{710A8889-9513-47B9-B14F-909EFB102840}" presName="LevelTwoTextNode" presStyleLbl="node4" presStyleIdx="1" presStyleCnt="10">
        <dgm:presLayoutVars>
          <dgm:chPref val="3"/>
        </dgm:presLayoutVars>
      </dgm:prSet>
      <dgm:spPr/>
    </dgm:pt>
    <dgm:pt modelId="{DE63C775-DEDD-4B69-B5A6-B0F2A7DC7C06}" type="pres">
      <dgm:prSet presAssocID="{710A8889-9513-47B9-B14F-909EFB102840}" presName="level3hierChild" presStyleCnt="0"/>
      <dgm:spPr/>
    </dgm:pt>
    <dgm:pt modelId="{FAC72BC2-0C36-49B1-B14B-D6E3C348A22B}" type="pres">
      <dgm:prSet presAssocID="{21C8F3AC-7CF0-4585-B9E3-7F6BC02DA77A}" presName="conn2-1" presStyleLbl="parChTrans1D4" presStyleIdx="2" presStyleCnt="10"/>
      <dgm:spPr/>
    </dgm:pt>
    <dgm:pt modelId="{3FF7C144-2BDE-4322-B322-2A92108D1146}" type="pres">
      <dgm:prSet presAssocID="{21C8F3AC-7CF0-4585-B9E3-7F6BC02DA77A}" presName="connTx" presStyleLbl="parChTrans1D4" presStyleIdx="2" presStyleCnt="10"/>
      <dgm:spPr/>
    </dgm:pt>
    <dgm:pt modelId="{8AEA66DF-52C2-4751-B24F-B1205090A4FE}" type="pres">
      <dgm:prSet presAssocID="{E1CF81EC-E010-4566-9189-E0C68A7B4E8D}" presName="root2" presStyleCnt="0"/>
      <dgm:spPr/>
    </dgm:pt>
    <dgm:pt modelId="{3ACE88C8-3C0C-4E33-8FDF-C9819BE4E46A}" type="pres">
      <dgm:prSet presAssocID="{E1CF81EC-E010-4566-9189-E0C68A7B4E8D}" presName="LevelTwoTextNode" presStyleLbl="node4" presStyleIdx="2" presStyleCnt="10">
        <dgm:presLayoutVars>
          <dgm:chPref val="3"/>
        </dgm:presLayoutVars>
      </dgm:prSet>
      <dgm:spPr/>
    </dgm:pt>
    <dgm:pt modelId="{3583CD76-3C0A-4D9C-A53F-6B1C7DCA993A}" type="pres">
      <dgm:prSet presAssocID="{E1CF81EC-E010-4566-9189-E0C68A7B4E8D}" presName="level3hierChild" presStyleCnt="0"/>
      <dgm:spPr/>
    </dgm:pt>
    <dgm:pt modelId="{D55E80A1-E276-4914-A7B4-9DCDA3AD68CA}" type="pres">
      <dgm:prSet presAssocID="{1F3964F2-AA56-4561-9815-FC4E425FA06C}" presName="conn2-1" presStyleLbl="parChTrans1D4" presStyleIdx="3" presStyleCnt="10"/>
      <dgm:spPr/>
    </dgm:pt>
    <dgm:pt modelId="{56CFA2E7-0DF5-4A19-B52B-2D5F70207B55}" type="pres">
      <dgm:prSet presAssocID="{1F3964F2-AA56-4561-9815-FC4E425FA06C}" presName="connTx" presStyleLbl="parChTrans1D4" presStyleIdx="3" presStyleCnt="10"/>
      <dgm:spPr/>
    </dgm:pt>
    <dgm:pt modelId="{5F1913E4-C52E-4389-89F9-8A75D89F66BC}" type="pres">
      <dgm:prSet presAssocID="{3E856E62-C5AD-4A1C-9F6D-EC0438CF374F}" presName="root2" presStyleCnt="0"/>
      <dgm:spPr/>
    </dgm:pt>
    <dgm:pt modelId="{24369511-CAD4-4023-B6F4-CE9F17B3D37A}" type="pres">
      <dgm:prSet presAssocID="{3E856E62-C5AD-4A1C-9F6D-EC0438CF374F}" presName="LevelTwoTextNode" presStyleLbl="node4" presStyleIdx="3" presStyleCnt="10">
        <dgm:presLayoutVars>
          <dgm:chPref val="3"/>
        </dgm:presLayoutVars>
      </dgm:prSet>
      <dgm:spPr/>
    </dgm:pt>
    <dgm:pt modelId="{B7718B23-EC8C-4F8D-B0F7-6B2DA7D84CEC}" type="pres">
      <dgm:prSet presAssocID="{3E856E62-C5AD-4A1C-9F6D-EC0438CF374F}" presName="level3hierChild" presStyleCnt="0"/>
      <dgm:spPr/>
    </dgm:pt>
    <dgm:pt modelId="{EFC0B404-A02F-4FCE-BC8B-FA690BE9842D}" type="pres">
      <dgm:prSet presAssocID="{8C99CB90-FD44-4687-BC9E-4410A8205211}" presName="conn2-1" presStyleLbl="parChTrans1D4" presStyleIdx="4" presStyleCnt="10"/>
      <dgm:spPr/>
    </dgm:pt>
    <dgm:pt modelId="{960EF835-E655-4C5B-B7B4-EBFCB00321A8}" type="pres">
      <dgm:prSet presAssocID="{8C99CB90-FD44-4687-BC9E-4410A8205211}" presName="connTx" presStyleLbl="parChTrans1D4" presStyleIdx="4" presStyleCnt="10"/>
      <dgm:spPr/>
    </dgm:pt>
    <dgm:pt modelId="{C6C3F604-2EF3-4C2F-9E62-D2EACD646786}" type="pres">
      <dgm:prSet presAssocID="{D813683A-1FCD-436C-9332-4B0F5E7BC369}" presName="root2" presStyleCnt="0"/>
      <dgm:spPr/>
    </dgm:pt>
    <dgm:pt modelId="{B29A46B9-BA0B-4CC1-B29D-64EFB9BFFD0A}" type="pres">
      <dgm:prSet presAssocID="{D813683A-1FCD-436C-9332-4B0F5E7BC369}" presName="LevelTwoTextNode" presStyleLbl="node4" presStyleIdx="4" presStyleCnt="10">
        <dgm:presLayoutVars>
          <dgm:chPref val="3"/>
        </dgm:presLayoutVars>
      </dgm:prSet>
      <dgm:spPr/>
    </dgm:pt>
    <dgm:pt modelId="{4ED17E1E-E733-4585-85BF-A3279BF84FD5}" type="pres">
      <dgm:prSet presAssocID="{D813683A-1FCD-436C-9332-4B0F5E7BC369}" presName="level3hierChild" presStyleCnt="0"/>
      <dgm:spPr/>
    </dgm:pt>
    <dgm:pt modelId="{CD165BFD-3C7C-48E3-AF45-B6602B090CEA}" type="pres">
      <dgm:prSet presAssocID="{EB8598EE-86FF-4889-8CF6-CD627C88CF37}" presName="conn2-1" presStyleLbl="parChTrans1D2" presStyleIdx="1" presStyleCnt="3"/>
      <dgm:spPr/>
    </dgm:pt>
    <dgm:pt modelId="{BDB9D4E2-60B5-4BF7-90E9-47D781B92858}" type="pres">
      <dgm:prSet presAssocID="{EB8598EE-86FF-4889-8CF6-CD627C88CF37}" presName="connTx" presStyleLbl="parChTrans1D2" presStyleIdx="1" presStyleCnt="3"/>
      <dgm:spPr/>
    </dgm:pt>
    <dgm:pt modelId="{3D9CD84F-6370-4701-929D-73D70D4D883B}" type="pres">
      <dgm:prSet presAssocID="{72EF26B7-6B09-453A-8E99-4E000425316C}" presName="root2" presStyleCnt="0"/>
      <dgm:spPr/>
    </dgm:pt>
    <dgm:pt modelId="{7E27050F-DBD3-4B7B-9FBD-91AE4199ADDF}" type="pres">
      <dgm:prSet presAssocID="{72EF26B7-6B09-453A-8E99-4E000425316C}" presName="LevelTwoTextNode" presStyleLbl="node2" presStyleIdx="1" presStyleCnt="3">
        <dgm:presLayoutVars>
          <dgm:chPref val="3"/>
        </dgm:presLayoutVars>
      </dgm:prSet>
      <dgm:spPr/>
    </dgm:pt>
    <dgm:pt modelId="{38941309-01C3-497E-86B6-4AF128B0A940}" type="pres">
      <dgm:prSet presAssocID="{72EF26B7-6B09-453A-8E99-4E000425316C}" presName="level3hierChild" presStyleCnt="0"/>
      <dgm:spPr/>
    </dgm:pt>
    <dgm:pt modelId="{4FD07009-0DF7-4CB1-8298-62E801C11F87}" type="pres">
      <dgm:prSet presAssocID="{2F7F0807-EB09-4F7D-BA08-C1E663A4E6EA}" presName="conn2-1" presStyleLbl="parChTrans1D3" presStyleIdx="2" presStyleCnt="7"/>
      <dgm:spPr/>
    </dgm:pt>
    <dgm:pt modelId="{74449B10-632B-4701-9A95-915443155F8C}" type="pres">
      <dgm:prSet presAssocID="{2F7F0807-EB09-4F7D-BA08-C1E663A4E6EA}" presName="connTx" presStyleLbl="parChTrans1D3" presStyleIdx="2" presStyleCnt="7"/>
      <dgm:spPr/>
    </dgm:pt>
    <dgm:pt modelId="{A3CDF35F-3BD2-4634-802E-6AFE1A18E695}" type="pres">
      <dgm:prSet presAssocID="{41C5715C-02B2-4781-9A88-677F8A2F87A5}" presName="root2" presStyleCnt="0"/>
      <dgm:spPr/>
    </dgm:pt>
    <dgm:pt modelId="{06BC8633-B85E-44B6-B964-BA0ED5F8D5C1}" type="pres">
      <dgm:prSet presAssocID="{41C5715C-02B2-4781-9A88-677F8A2F87A5}" presName="LevelTwoTextNode" presStyleLbl="node3" presStyleIdx="2" presStyleCnt="7">
        <dgm:presLayoutVars>
          <dgm:chPref val="3"/>
        </dgm:presLayoutVars>
      </dgm:prSet>
      <dgm:spPr/>
    </dgm:pt>
    <dgm:pt modelId="{2564F12D-496C-4546-A40D-8C483803E3EA}" type="pres">
      <dgm:prSet presAssocID="{41C5715C-02B2-4781-9A88-677F8A2F87A5}" presName="level3hierChild" presStyleCnt="0"/>
      <dgm:spPr/>
    </dgm:pt>
    <dgm:pt modelId="{11B30342-F190-41CA-8605-7026E62BE834}" type="pres">
      <dgm:prSet presAssocID="{C28D974D-F595-4ED1-A983-2253EB73DAF4}" presName="conn2-1" presStyleLbl="parChTrans1D3" presStyleIdx="3" presStyleCnt="7"/>
      <dgm:spPr/>
    </dgm:pt>
    <dgm:pt modelId="{6791B84E-5FED-41A1-AA03-8F2E12500A08}" type="pres">
      <dgm:prSet presAssocID="{C28D974D-F595-4ED1-A983-2253EB73DAF4}" presName="connTx" presStyleLbl="parChTrans1D3" presStyleIdx="3" presStyleCnt="7"/>
      <dgm:spPr/>
    </dgm:pt>
    <dgm:pt modelId="{382B5429-A8CA-4B11-868B-5F84A353E829}" type="pres">
      <dgm:prSet presAssocID="{6E02EB9B-381B-466B-9976-3B026A07D8D3}" presName="root2" presStyleCnt="0"/>
      <dgm:spPr/>
    </dgm:pt>
    <dgm:pt modelId="{412958CB-F313-48EB-9F8D-1CCAE9DD42D1}" type="pres">
      <dgm:prSet presAssocID="{6E02EB9B-381B-466B-9976-3B026A07D8D3}" presName="LevelTwoTextNode" presStyleLbl="node3" presStyleIdx="3" presStyleCnt="7">
        <dgm:presLayoutVars>
          <dgm:chPref val="3"/>
        </dgm:presLayoutVars>
      </dgm:prSet>
      <dgm:spPr/>
    </dgm:pt>
    <dgm:pt modelId="{7335C740-7572-4E62-8BA1-1CF9EB7E8EB8}" type="pres">
      <dgm:prSet presAssocID="{6E02EB9B-381B-466B-9976-3B026A07D8D3}" presName="level3hierChild" presStyleCnt="0"/>
      <dgm:spPr/>
    </dgm:pt>
    <dgm:pt modelId="{CBC74BEC-7C3B-4F58-ADEB-64E6970C559F}" type="pres">
      <dgm:prSet presAssocID="{4F92026B-D715-4F4E-A56D-212FCBA70814}" presName="conn2-1" presStyleLbl="parChTrans1D4" presStyleIdx="5" presStyleCnt="10"/>
      <dgm:spPr/>
    </dgm:pt>
    <dgm:pt modelId="{C2FF15E2-F1B7-4AEA-9CE1-0C1C77F64A36}" type="pres">
      <dgm:prSet presAssocID="{4F92026B-D715-4F4E-A56D-212FCBA70814}" presName="connTx" presStyleLbl="parChTrans1D4" presStyleIdx="5" presStyleCnt="10"/>
      <dgm:spPr/>
    </dgm:pt>
    <dgm:pt modelId="{63C3C709-42C7-419D-B800-271CFA32CF80}" type="pres">
      <dgm:prSet presAssocID="{A0E87A76-B16E-4CCB-AD3D-EBA83DBAD155}" presName="root2" presStyleCnt="0"/>
      <dgm:spPr/>
    </dgm:pt>
    <dgm:pt modelId="{ACD4025A-8A76-4059-B928-1E3DF2258C1E}" type="pres">
      <dgm:prSet presAssocID="{A0E87A76-B16E-4CCB-AD3D-EBA83DBAD155}" presName="LevelTwoTextNode" presStyleLbl="node4" presStyleIdx="5" presStyleCnt="10">
        <dgm:presLayoutVars>
          <dgm:chPref val="3"/>
        </dgm:presLayoutVars>
      </dgm:prSet>
      <dgm:spPr/>
    </dgm:pt>
    <dgm:pt modelId="{823F8D6B-0527-4C34-8D31-31A5DA9AC066}" type="pres">
      <dgm:prSet presAssocID="{A0E87A76-B16E-4CCB-AD3D-EBA83DBAD155}" presName="level3hierChild" presStyleCnt="0"/>
      <dgm:spPr/>
    </dgm:pt>
    <dgm:pt modelId="{BDDE32FB-53DB-4912-B505-EC0E770F8035}" type="pres">
      <dgm:prSet presAssocID="{E24BBF2B-F37F-4B1B-A232-FECA935A3EC3}" presName="conn2-1" presStyleLbl="parChTrans1D4" presStyleIdx="6" presStyleCnt="10"/>
      <dgm:spPr/>
    </dgm:pt>
    <dgm:pt modelId="{84C32F92-4A1C-4E4F-9B6F-4F42804A127A}" type="pres">
      <dgm:prSet presAssocID="{E24BBF2B-F37F-4B1B-A232-FECA935A3EC3}" presName="connTx" presStyleLbl="parChTrans1D4" presStyleIdx="6" presStyleCnt="10"/>
      <dgm:spPr/>
    </dgm:pt>
    <dgm:pt modelId="{C07BDE51-204F-42A4-9D7E-E2E1546DB55A}" type="pres">
      <dgm:prSet presAssocID="{C2B335E0-7848-4A3F-A3C5-741DBCAF8256}" presName="root2" presStyleCnt="0"/>
      <dgm:spPr/>
    </dgm:pt>
    <dgm:pt modelId="{09AA6C78-B181-4C02-ADAD-4AE5258C9571}" type="pres">
      <dgm:prSet presAssocID="{C2B335E0-7848-4A3F-A3C5-741DBCAF8256}" presName="LevelTwoTextNode" presStyleLbl="node4" presStyleIdx="6" presStyleCnt="10">
        <dgm:presLayoutVars>
          <dgm:chPref val="3"/>
        </dgm:presLayoutVars>
      </dgm:prSet>
      <dgm:spPr/>
    </dgm:pt>
    <dgm:pt modelId="{1FB37661-CA18-4A40-9B3A-C9A4EEE3DABA}" type="pres">
      <dgm:prSet presAssocID="{C2B335E0-7848-4A3F-A3C5-741DBCAF8256}" presName="level3hierChild" presStyleCnt="0"/>
      <dgm:spPr/>
    </dgm:pt>
    <dgm:pt modelId="{4934EF84-AF7D-4B57-9F45-258CE7D83A43}" type="pres">
      <dgm:prSet presAssocID="{919CB7A1-2AAC-4637-8A81-750CEAAE70E5}" presName="conn2-1" presStyleLbl="parChTrans1D4" presStyleIdx="7" presStyleCnt="10"/>
      <dgm:spPr/>
    </dgm:pt>
    <dgm:pt modelId="{8633B0A0-1C7D-4E44-A207-BF47461C2BA9}" type="pres">
      <dgm:prSet presAssocID="{919CB7A1-2AAC-4637-8A81-750CEAAE70E5}" presName="connTx" presStyleLbl="parChTrans1D4" presStyleIdx="7" presStyleCnt="10"/>
      <dgm:spPr/>
    </dgm:pt>
    <dgm:pt modelId="{C4ECFFB9-5B53-4145-A8DC-956FD478607C}" type="pres">
      <dgm:prSet presAssocID="{2A569304-62F8-49C1-9FCF-931590F35287}" presName="root2" presStyleCnt="0"/>
      <dgm:spPr/>
    </dgm:pt>
    <dgm:pt modelId="{C8FADAF4-3F24-468F-B3C9-BF77A5423E30}" type="pres">
      <dgm:prSet presAssocID="{2A569304-62F8-49C1-9FCF-931590F35287}" presName="LevelTwoTextNode" presStyleLbl="node4" presStyleIdx="7" presStyleCnt="10">
        <dgm:presLayoutVars>
          <dgm:chPref val="3"/>
        </dgm:presLayoutVars>
      </dgm:prSet>
      <dgm:spPr/>
    </dgm:pt>
    <dgm:pt modelId="{5860D404-E15C-4E2D-8698-2FE1A929C14F}" type="pres">
      <dgm:prSet presAssocID="{2A569304-62F8-49C1-9FCF-931590F35287}" presName="level3hierChild" presStyleCnt="0"/>
      <dgm:spPr/>
    </dgm:pt>
    <dgm:pt modelId="{BA97D5EE-A32D-4D2E-89E1-AB3CCCA38D33}" type="pres">
      <dgm:prSet presAssocID="{0C051C39-CCA2-42B7-887C-2BA5D2772F92}" presName="conn2-1" presStyleLbl="parChTrans1D4" presStyleIdx="8" presStyleCnt="10"/>
      <dgm:spPr/>
    </dgm:pt>
    <dgm:pt modelId="{39FA92E5-5CE7-4CC9-B15D-AD8D1BD50871}" type="pres">
      <dgm:prSet presAssocID="{0C051C39-CCA2-42B7-887C-2BA5D2772F92}" presName="connTx" presStyleLbl="parChTrans1D4" presStyleIdx="8" presStyleCnt="10"/>
      <dgm:spPr/>
    </dgm:pt>
    <dgm:pt modelId="{35BB52F3-54E6-4BCD-9978-29F1862789D4}" type="pres">
      <dgm:prSet presAssocID="{D65013E8-ECE6-4768-96ED-AD048C7D1AF9}" presName="root2" presStyleCnt="0"/>
      <dgm:spPr/>
    </dgm:pt>
    <dgm:pt modelId="{45E58582-D457-435A-AB82-670E7FBC9D6B}" type="pres">
      <dgm:prSet presAssocID="{D65013E8-ECE6-4768-96ED-AD048C7D1AF9}" presName="LevelTwoTextNode" presStyleLbl="node4" presStyleIdx="8" presStyleCnt="10">
        <dgm:presLayoutVars>
          <dgm:chPref val="3"/>
        </dgm:presLayoutVars>
      </dgm:prSet>
      <dgm:spPr/>
    </dgm:pt>
    <dgm:pt modelId="{B207D73D-8471-4298-895F-0C762B797DCE}" type="pres">
      <dgm:prSet presAssocID="{D65013E8-ECE6-4768-96ED-AD048C7D1AF9}" presName="level3hierChild" presStyleCnt="0"/>
      <dgm:spPr/>
    </dgm:pt>
    <dgm:pt modelId="{92142BCC-FF8E-42BD-9814-C9BEA86C9160}" type="pres">
      <dgm:prSet presAssocID="{2E0A6A25-D8C8-4051-B391-D7016F164B12}" presName="conn2-1" presStyleLbl="parChTrans1D4" presStyleIdx="9" presStyleCnt="10"/>
      <dgm:spPr/>
    </dgm:pt>
    <dgm:pt modelId="{1C48C714-6D6F-4136-9A42-5FABDB024305}" type="pres">
      <dgm:prSet presAssocID="{2E0A6A25-D8C8-4051-B391-D7016F164B12}" presName="connTx" presStyleLbl="parChTrans1D4" presStyleIdx="9" presStyleCnt="10"/>
      <dgm:spPr/>
    </dgm:pt>
    <dgm:pt modelId="{98474E4D-C17B-40FD-8862-6EF0850C5DE1}" type="pres">
      <dgm:prSet presAssocID="{C210BD30-5469-48DC-9397-13627D8A7ED9}" presName="root2" presStyleCnt="0"/>
      <dgm:spPr/>
    </dgm:pt>
    <dgm:pt modelId="{2E42CE74-603D-4772-99BC-A1FD979E8EDC}" type="pres">
      <dgm:prSet presAssocID="{C210BD30-5469-48DC-9397-13627D8A7ED9}" presName="LevelTwoTextNode" presStyleLbl="node4" presStyleIdx="9" presStyleCnt="10">
        <dgm:presLayoutVars>
          <dgm:chPref val="3"/>
        </dgm:presLayoutVars>
      </dgm:prSet>
      <dgm:spPr/>
    </dgm:pt>
    <dgm:pt modelId="{5938F41A-15F4-48EB-9EB1-631CB6C01024}" type="pres">
      <dgm:prSet presAssocID="{C210BD30-5469-48DC-9397-13627D8A7ED9}" presName="level3hierChild" presStyleCnt="0"/>
      <dgm:spPr/>
    </dgm:pt>
    <dgm:pt modelId="{9E3BC720-1B44-4502-96EC-0A6A544E6DC4}" type="pres">
      <dgm:prSet presAssocID="{5CD17F5C-EE20-4704-9360-6ED64B3E124B}" presName="conn2-1" presStyleLbl="parChTrans1D2" presStyleIdx="2" presStyleCnt="3"/>
      <dgm:spPr/>
    </dgm:pt>
    <dgm:pt modelId="{B041ECAA-02F9-4CC8-B2DA-3759CD7C0FF5}" type="pres">
      <dgm:prSet presAssocID="{5CD17F5C-EE20-4704-9360-6ED64B3E124B}" presName="connTx" presStyleLbl="parChTrans1D2" presStyleIdx="2" presStyleCnt="3"/>
      <dgm:spPr/>
    </dgm:pt>
    <dgm:pt modelId="{B52A8288-682A-4CC5-AB26-89ED79393BED}" type="pres">
      <dgm:prSet presAssocID="{4A22E477-98BD-4F85-A9C2-52F3D074EA61}" presName="root2" presStyleCnt="0"/>
      <dgm:spPr/>
    </dgm:pt>
    <dgm:pt modelId="{472D5B36-DFE3-44FF-8685-B6065A435966}" type="pres">
      <dgm:prSet presAssocID="{4A22E477-98BD-4F85-A9C2-52F3D074EA61}" presName="LevelTwoTextNode" presStyleLbl="node2" presStyleIdx="2" presStyleCnt="3">
        <dgm:presLayoutVars>
          <dgm:chPref val="3"/>
        </dgm:presLayoutVars>
      </dgm:prSet>
      <dgm:spPr/>
    </dgm:pt>
    <dgm:pt modelId="{C5BF5F62-0523-49B6-8A34-5BCF2D8790FF}" type="pres">
      <dgm:prSet presAssocID="{4A22E477-98BD-4F85-A9C2-52F3D074EA61}" presName="level3hierChild" presStyleCnt="0"/>
      <dgm:spPr/>
    </dgm:pt>
    <dgm:pt modelId="{198B3952-B694-4128-BB43-656AC8D24E83}" type="pres">
      <dgm:prSet presAssocID="{1BDA0CE8-9338-4F2E-893C-3E8CA3FED5D1}" presName="conn2-1" presStyleLbl="parChTrans1D3" presStyleIdx="4" presStyleCnt="7"/>
      <dgm:spPr/>
    </dgm:pt>
    <dgm:pt modelId="{1D135A2F-737F-4ED3-BE7C-360E3177D5F0}" type="pres">
      <dgm:prSet presAssocID="{1BDA0CE8-9338-4F2E-893C-3E8CA3FED5D1}" presName="connTx" presStyleLbl="parChTrans1D3" presStyleIdx="4" presStyleCnt="7"/>
      <dgm:spPr/>
    </dgm:pt>
    <dgm:pt modelId="{87F7DD2B-0A75-402D-A2C7-CA51B8065AF7}" type="pres">
      <dgm:prSet presAssocID="{7B19D8CC-4A90-489D-BAD9-582F94A729AF}" presName="root2" presStyleCnt="0"/>
      <dgm:spPr/>
    </dgm:pt>
    <dgm:pt modelId="{D30A1114-2918-4132-9A69-A67804A456EC}" type="pres">
      <dgm:prSet presAssocID="{7B19D8CC-4A90-489D-BAD9-582F94A729AF}" presName="LevelTwoTextNode" presStyleLbl="node3" presStyleIdx="4" presStyleCnt="7">
        <dgm:presLayoutVars>
          <dgm:chPref val="3"/>
        </dgm:presLayoutVars>
      </dgm:prSet>
      <dgm:spPr/>
    </dgm:pt>
    <dgm:pt modelId="{A6B864A2-7C83-4346-B08B-B7785DA9E84C}" type="pres">
      <dgm:prSet presAssocID="{7B19D8CC-4A90-489D-BAD9-582F94A729AF}" presName="level3hierChild" presStyleCnt="0"/>
      <dgm:spPr/>
    </dgm:pt>
    <dgm:pt modelId="{A1D3DDA6-5232-43B0-9B39-5E98B8BA743C}" type="pres">
      <dgm:prSet presAssocID="{8E5A6F9F-BDAD-43AD-B8A7-83FA02EFA266}" presName="conn2-1" presStyleLbl="parChTrans1D3" presStyleIdx="5" presStyleCnt="7"/>
      <dgm:spPr/>
    </dgm:pt>
    <dgm:pt modelId="{0C30AB8C-9373-4FAC-8DBD-D8D02ED566D1}" type="pres">
      <dgm:prSet presAssocID="{8E5A6F9F-BDAD-43AD-B8A7-83FA02EFA266}" presName="connTx" presStyleLbl="parChTrans1D3" presStyleIdx="5" presStyleCnt="7"/>
      <dgm:spPr/>
    </dgm:pt>
    <dgm:pt modelId="{5437E587-2200-48C8-95C2-B3FCD65C6423}" type="pres">
      <dgm:prSet presAssocID="{A1B078D9-C140-46FA-9271-91512F95262E}" presName="root2" presStyleCnt="0"/>
      <dgm:spPr/>
    </dgm:pt>
    <dgm:pt modelId="{DF351BCB-1542-4C58-A927-4C775CC9336F}" type="pres">
      <dgm:prSet presAssocID="{A1B078D9-C140-46FA-9271-91512F95262E}" presName="LevelTwoTextNode" presStyleLbl="node3" presStyleIdx="5" presStyleCnt="7">
        <dgm:presLayoutVars>
          <dgm:chPref val="3"/>
        </dgm:presLayoutVars>
      </dgm:prSet>
      <dgm:spPr/>
    </dgm:pt>
    <dgm:pt modelId="{B4BFB5FA-0C84-4465-B3FA-80E178C5C126}" type="pres">
      <dgm:prSet presAssocID="{A1B078D9-C140-46FA-9271-91512F95262E}" presName="level3hierChild" presStyleCnt="0"/>
      <dgm:spPr/>
    </dgm:pt>
    <dgm:pt modelId="{393AF440-C0EA-42C0-BA07-5D272F18BD01}" type="pres">
      <dgm:prSet presAssocID="{8D2C179A-FE42-4D4C-8C65-821C53B521B8}" presName="conn2-1" presStyleLbl="parChTrans1D3" presStyleIdx="6" presStyleCnt="7"/>
      <dgm:spPr/>
    </dgm:pt>
    <dgm:pt modelId="{C07088D7-3202-4F66-B096-4F04B69F0D76}" type="pres">
      <dgm:prSet presAssocID="{8D2C179A-FE42-4D4C-8C65-821C53B521B8}" presName="connTx" presStyleLbl="parChTrans1D3" presStyleIdx="6" presStyleCnt="7"/>
      <dgm:spPr/>
    </dgm:pt>
    <dgm:pt modelId="{85787857-AFB5-428F-B93C-38AF390D1D8F}" type="pres">
      <dgm:prSet presAssocID="{E7307767-8FE7-4C65-B580-8C4B90919779}" presName="root2" presStyleCnt="0"/>
      <dgm:spPr/>
    </dgm:pt>
    <dgm:pt modelId="{902E7EEE-3F4B-484F-9B2A-8A0E779D0368}" type="pres">
      <dgm:prSet presAssocID="{E7307767-8FE7-4C65-B580-8C4B90919779}" presName="LevelTwoTextNode" presStyleLbl="node3" presStyleIdx="6" presStyleCnt="7">
        <dgm:presLayoutVars>
          <dgm:chPref val="3"/>
        </dgm:presLayoutVars>
      </dgm:prSet>
      <dgm:spPr/>
    </dgm:pt>
    <dgm:pt modelId="{A61ADAD7-B10C-4FDD-ACEC-165C4BCC2CF7}" type="pres">
      <dgm:prSet presAssocID="{E7307767-8FE7-4C65-B580-8C4B90919779}" presName="level3hierChild" presStyleCnt="0"/>
      <dgm:spPr/>
    </dgm:pt>
  </dgm:ptLst>
  <dgm:cxnLst>
    <dgm:cxn modelId="{94CA3007-A522-496A-A448-232AD3F62011}" srcId="{6E02EB9B-381B-466B-9976-3B026A07D8D3}" destId="{2A569304-62F8-49C1-9FCF-931590F35287}" srcOrd="2" destOrd="0" parTransId="{919CB7A1-2AAC-4637-8A81-750CEAAE70E5}" sibTransId="{B01CF5CA-31F8-4AF1-A3ED-9B00D32DE555}"/>
    <dgm:cxn modelId="{05379E08-CF00-4EE5-BB66-EBA5931D8E86}" type="presOf" srcId="{561404AB-FC84-4DB4-B0D8-4FE4BDD8D897}" destId="{1EBA78FF-126F-443E-B836-EC1732AF6D91}" srcOrd="1" destOrd="0" presId="urn:microsoft.com/office/officeart/2008/layout/HorizontalMultiLevelHierarchy"/>
    <dgm:cxn modelId="{1E36210B-EDF1-4F42-81C6-E6AA02A24B4C}" type="presOf" srcId="{21C8F3AC-7CF0-4585-B9E3-7F6BC02DA77A}" destId="{FAC72BC2-0C36-49B1-B14B-D6E3C348A22B}" srcOrd="0" destOrd="0" presId="urn:microsoft.com/office/officeart/2008/layout/HorizontalMultiLevelHierarchy"/>
    <dgm:cxn modelId="{2506160D-09DE-4C3E-B0CE-10BB89313F0A}" type="presOf" srcId="{C210BD30-5469-48DC-9397-13627D8A7ED9}" destId="{2E42CE74-603D-4772-99BC-A1FD979E8EDC}" srcOrd="0" destOrd="0" presId="urn:microsoft.com/office/officeart/2008/layout/HorizontalMultiLevelHierarchy"/>
    <dgm:cxn modelId="{94D0650E-DB34-4FCB-A76A-E16BEB9145F4}" type="presOf" srcId="{7B19D8CC-4A90-489D-BAD9-582F94A729AF}" destId="{D30A1114-2918-4132-9A69-A67804A456EC}" srcOrd="0" destOrd="0" presId="urn:microsoft.com/office/officeart/2008/layout/HorizontalMultiLevelHierarchy"/>
    <dgm:cxn modelId="{A3A89611-B236-4E95-B6FE-1BE18884641B}" type="presOf" srcId="{C28D974D-F595-4ED1-A983-2253EB73DAF4}" destId="{11B30342-F190-41CA-8605-7026E62BE834}" srcOrd="0" destOrd="0" presId="urn:microsoft.com/office/officeart/2008/layout/HorizontalMultiLevelHierarchy"/>
    <dgm:cxn modelId="{6592BF14-96EE-4C0F-A413-4C5AC92DC903}" type="presOf" srcId="{8E5A6F9F-BDAD-43AD-B8A7-83FA02EFA266}" destId="{0C30AB8C-9373-4FAC-8DBD-D8D02ED566D1}" srcOrd="1" destOrd="0" presId="urn:microsoft.com/office/officeart/2008/layout/HorizontalMultiLevelHierarchy"/>
    <dgm:cxn modelId="{D53BC314-8E4A-4927-B9D2-43E8AD029EBD}" type="presOf" srcId="{2F7F0807-EB09-4F7D-BA08-C1E663A4E6EA}" destId="{4FD07009-0DF7-4CB1-8298-62E801C11F87}" srcOrd="0" destOrd="0" presId="urn:microsoft.com/office/officeart/2008/layout/HorizontalMultiLevelHierarchy"/>
    <dgm:cxn modelId="{1EC26617-956D-483C-B662-A680E8715E00}" type="presOf" srcId="{1F3964F2-AA56-4561-9815-FC4E425FA06C}" destId="{D55E80A1-E276-4914-A7B4-9DCDA3AD68CA}" srcOrd="0" destOrd="0" presId="urn:microsoft.com/office/officeart/2008/layout/HorizontalMultiLevelHierarchy"/>
    <dgm:cxn modelId="{F84CF024-17D1-401D-BD64-587BE00A8412}" type="presOf" srcId="{4A22E477-98BD-4F85-A9C2-52F3D074EA61}" destId="{472D5B36-DFE3-44FF-8685-B6065A435966}" srcOrd="0" destOrd="0" presId="urn:microsoft.com/office/officeart/2008/layout/HorizontalMultiLevelHierarchy"/>
    <dgm:cxn modelId="{86D88C26-C31C-467A-A615-BA2104E12A58}" type="presOf" srcId="{2E0A6A25-D8C8-4051-B391-D7016F164B12}" destId="{1C48C714-6D6F-4136-9A42-5FABDB024305}" srcOrd="1" destOrd="0" presId="urn:microsoft.com/office/officeart/2008/layout/HorizontalMultiLevelHierarchy"/>
    <dgm:cxn modelId="{B62BD429-252F-4659-9A8C-31C191EC583B}" type="presOf" srcId="{24C957D3-2100-4583-BB8E-23074E4C19E6}" destId="{895A234D-B268-48D2-8CFD-3FBB32E85AF2}" srcOrd="0" destOrd="0" presId="urn:microsoft.com/office/officeart/2008/layout/HorizontalMultiLevelHierarchy"/>
    <dgm:cxn modelId="{2D07762A-929C-483C-8A2D-2D768D9E4CBF}" type="presOf" srcId="{5CD17F5C-EE20-4704-9360-6ED64B3E124B}" destId="{B041ECAA-02F9-4CC8-B2DA-3759CD7C0FF5}" srcOrd="1" destOrd="0" presId="urn:microsoft.com/office/officeart/2008/layout/HorizontalMultiLevelHierarchy"/>
    <dgm:cxn modelId="{90F4E62B-2F3E-424A-8ADB-7A4C3BE9E978}" type="presOf" srcId="{EB8598EE-86FF-4889-8CF6-CD627C88CF37}" destId="{BDB9D4E2-60B5-4BF7-90E9-47D781B92858}" srcOrd="1" destOrd="0" presId="urn:microsoft.com/office/officeart/2008/layout/HorizontalMultiLevelHierarchy"/>
    <dgm:cxn modelId="{B4AD8D2D-231A-4F13-92E9-445473B4BE51}" type="presOf" srcId="{919CB7A1-2AAC-4637-8A81-750CEAAE70E5}" destId="{4934EF84-AF7D-4B57-9F45-258CE7D83A43}" srcOrd="0" destOrd="0" presId="urn:microsoft.com/office/officeart/2008/layout/HorizontalMultiLevelHierarchy"/>
    <dgm:cxn modelId="{265EAD39-4F91-4E4C-A94D-1BCA20B83E8C}" type="presOf" srcId="{C61111A0-FA6B-4BA5-8346-502D406CFAA2}" destId="{CE4F1CF9-53D2-4920-9184-C214A01F2445}" srcOrd="0" destOrd="0" presId="urn:microsoft.com/office/officeart/2008/layout/HorizontalMultiLevelHierarchy"/>
    <dgm:cxn modelId="{CDCA4B41-F350-4099-AE6F-A6A535218DC2}" srcId="{C61111A0-FA6B-4BA5-8346-502D406CFAA2}" destId="{B3BA56E7-DDD5-4C21-A325-A7C59DB40FD6}" srcOrd="0" destOrd="0" parTransId="{FD47E0F9-6E9F-4500-8E26-832FDA96BA45}" sibTransId="{B53AEBE2-CC91-4404-ADEF-4D0B58429280}"/>
    <dgm:cxn modelId="{A93D9343-5714-4E57-9692-F5A7022B6E3F}" type="presOf" srcId="{FD47E0F9-6E9F-4500-8E26-832FDA96BA45}" destId="{FFEFC6C8-0511-4AB4-AAAA-23EFC68129CD}" srcOrd="1" destOrd="0" presId="urn:microsoft.com/office/officeart/2008/layout/HorizontalMultiLevelHierarchy"/>
    <dgm:cxn modelId="{5BD23245-A7EE-4190-B280-420736D0A1AD}" type="presOf" srcId="{1BDA0CE8-9338-4F2E-893C-3E8CA3FED5D1}" destId="{198B3952-B694-4128-BB43-656AC8D24E83}" srcOrd="0" destOrd="0" presId="urn:microsoft.com/office/officeart/2008/layout/HorizontalMultiLevelHierarchy"/>
    <dgm:cxn modelId="{38BC8D45-F804-4113-ABB0-A015C98C869A}" type="presOf" srcId="{41C5715C-02B2-4781-9A88-677F8A2F87A5}" destId="{06BC8633-B85E-44B6-B964-BA0ED5F8D5C1}" srcOrd="0" destOrd="0" presId="urn:microsoft.com/office/officeart/2008/layout/HorizontalMultiLevelHierarchy"/>
    <dgm:cxn modelId="{24925848-05BF-4541-BAA0-DD32CF968F92}" type="presOf" srcId="{8E5A6F9F-BDAD-43AD-B8A7-83FA02EFA266}" destId="{A1D3DDA6-5232-43B0-9B39-5E98B8BA743C}" srcOrd="0" destOrd="0" presId="urn:microsoft.com/office/officeart/2008/layout/HorizontalMultiLevelHierarchy"/>
    <dgm:cxn modelId="{1F2BCA4D-A3A5-47E9-846F-11F6837E213D}" type="presOf" srcId="{C28D974D-F595-4ED1-A983-2253EB73DAF4}" destId="{6791B84E-5FED-41A1-AA03-8F2E12500A08}" srcOrd="1" destOrd="0" presId="urn:microsoft.com/office/officeart/2008/layout/HorizontalMultiLevelHierarchy"/>
    <dgm:cxn modelId="{136F2353-2C85-49BB-8C39-618907062B00}" type="presOf" srcId="{710A8889-9513-47B9-B14F-909EFB102840}" destId="{B0D03BB2-E7B2-4734-B46F-812B1DC6D794}" srcOrd="0" destOrd="0" presId="urn:microsoft.com/office/officeart/2008/layout/HorizontalMultiLevelHierarchy"/>
    <dgm:cxn modelId="{40BD3B53-76B4-4261-87C0-437F260BE6C9}" type="presOf" srcId="{3A6CD7F4-7AFA-49CB-A77F-03FCD3456F51}" destId="{CAE77332-794E-408D-B015-FA56BDAF4AAC}" srcOrd="0" destOrd="0" presId="urn:microsoft.com/office/officeart/2008/layout/HorizontalMultiLevelHierarchy"/>
    <dgm:cxn modelId="{B90DF158-0EAA-4F70-AAC4-CA376759F072}" type="presOf" srcId="{0FAA9A15-1A30-48F4-AEB2-96F65B26DF86}" destId="{8AD9E14F-265E-499B-BDCF-26375EBB2259}" srcOrd="0" destOrd="0" presId="urn:microsoft.com/office/officeart/2008/layout/HorizontalMultiLevelHierarchy"/>
    <dgm:cxn modelId="{27D3725D-5CC5-482E-BBF7-4CE0E362DDA8}" srcId="{72EF26B7-6B09-453A-8E99-4E000425316C}" destId="{6E02EB9B-381B-466B-9976-3B026A07D8D3}" srcOrd="1" destOrd="0" parTransId="{C28D974D-F595-4ED1-A983-2253EB73DAF4}" sibTransId="{6CEF8337-B333-4EC7-9B02-25CB395D1993}"/>
    <dgm:cxn modelId="{C0FA0462-6DC9-4AF0-81CA-4CAC9BF829E2}" srcId="{24C957D3-2100-4583-BB8E-23074E4C19E6}" destId="{710A8889-9513-47B9-B14F-909EFB102840}" srcOrd="1" destOrd="0" parTransId="{5AC70352-D03B-4720-BAA9-63F8CE33CEF0}" sibTransId="{B13E9953-9285-47DE-8DE9-F2A562FF070F}"/>
    <dgm:cxn modelId="{2CC29F65-AECB-4127-8F17-E15C40560A2B}" srcId="{24C957D3-2100-4583-BB8E-23074E4C19E6}" destId="{3E856E62-C5AD-4A1C-9F6D-EC0438CF374F}" srcOrd="3" destOrd="0" parTransId="{1F3964F2-AA56-4561-9815-FC4E425FA06C}" sibTransId="{5BC81DA8-1170-42B4-855E-2473A219AA44}"/>
    <dgm:cxn modelId="{0411DA66-1C09-4E26-BDFF-D54A2E848708}" srcId="{B3BA56E7-DDD5-4C21-A325-A7C59DB40FD6}" destId="{24C957D3-2100-4583-BB8E-23074E4C19E6}" srcOrd="1" destOrd="0" parTransId="{D5194B78-B461-4301-84EC-5B3902C938B4}" sibTransId="{6152034D-2924-4583-AA49-FE7BFEB4056B}"/>
    <dgm:cxn modelId="{06AE7668-D86B-4C49-A10E-D45C8C3B8BDB}" type="presOf" srcId="{D813683A-1FCD-436C-9332-4B0F5E7BC369}" destId="{B29A46B9-BA0B-4CC1-B29D-64EFB9BFFD0A}" srcOrd="0" destOrd="0" presId="urn:microsoft.com/office/officeart/2008/layout/HorizontalMultiLevelHierarchy"/>
    <dgm:cxn modelId="{5394D56A-BB2F-40A9-9FDC-0658C310D442}" type="presOf" srcId="{E24BBF2B-F37F-4B1B-A232-FECA935A3EC3}" destId="{84C32F92-4A1C-4E4F-9B6F-4F42804A127A}" srcOrd="1" destOrd="0" presId="urn:microsoft.com/office/officeart/2008/layout/HorizontalMultiLevelHierarchy"/>
    <dgm:cxn modelId="{E3FA126F-3674-4DD9-B3D1-4E2C2E21C95F}" srcId="{6E02EB9B-381B-466B-9976-3B026A07D8D3}" destId="{C210BD30-5469-48DC-9397-13627D8A7ED9}" srcOrd="4" destOrd="0" parTransId="{2E0A6A25-D8C8-4051-B391-D7016F164B12}" sibTransId="{919798D7-E221-46FC-BFD5-BF73137239A4}"/>
    <dgm:cxn modelId="{39AD1F75-B3CF-4600-A580-0523F44F82C9}" type="presOf" srcId="{E24BBF2B-F37F-4B1B-A232-FECA935A3EC3}" destId="{BDDE32FB-53DB-4912-B505-EC0E770F8035}" srcOrd="0" destOrd="0" presId="urn:microsoft.com/office/officeart/2008/layout/HorizontalMultiLevelHierarchy"/>
    <dgm:cxn modelId="{967B8077-29F3-4ACC-A5B3-429BFB1CA5AF}" srcId="{72EF26B7-6B09-453A-8E99-4E000425316C}" destId="{41C5715C-02B2-4781-9A88-677F8A2F87A5}" srcOrd="0" destOrd="0" parTransId="{2F7F0807-EB09-4F7D-BA08-C1E663A4E6EA}" sibTransId="{078F50A3-9A80-4C92-B4D0-1381253CF25B}"/>
    <dgm:cxn modelId="{34044F78-2798-42CF-9082-8263CDD5D63C}" type="presOf" srcId="{5374F06C-CE7A-4F56-A059-4069FF573E45}" destId="{B1F76F5C-CA5B-4F95-88F7-0499C708D8E4}" srcOrd="0" destOrd="0" presId="urn:microsoft.com/office/officeart/2008/layout/HorizontalMultiLevelHierarchy"/>
    <dgm:cxn modelId="{06CFD37B-F9BE-451B-94BB-4D4123711516}" type="presOf" srcId="{5CD17F5C-EE20-4704-9360-6ED64B3E124B}" destId="{9E3BC720-1B44-4502-96EC-0A6A544E6DC4}" srcOrd="0" destOrd="0" presId="urn:microsoft.com/office/officeart/2008/layout/HorizontalMultiLevelHierarchy"/>
    <dgm:cxn modelId="{D0549585-EC92-4816-A074-5F49F1039B9E}" type="presOf" srcId="{2E0A6A25-D8C8-4051-B391-D7016F164B12}" destId="{92142BCC-FF8E-42BD-9814-C9BEA86C9160}" srcOrd="0" destOrd="0" presId="urn:microsoft.com/office/officeart/2008/layout/HorizontalMultiLevelHierarchy"/>
    <dgm:cxn modelId="{9D1A2F89-90B7-41CF-91C3-525806DD26C7}" srcId="{6E02EB9B-381B-466B-9976-3B026A07D8D3}" destId="{A0E87A76-B16E-4CCB-AD3D-EBA83DBAD155}" srcOrd="0" destOrd="0" parTransId="{4F92026B-D715-4F4E-A56D-212FCBA70814}" sibTransId="{B2F73E52-0312-4016-A992-FEA3A7F8E40F}"/>
    <dgm:cxn modelId="{8F02458B-72DF-4876-B2AE-E1EFF6D3C65B}" type="presOf" srcId="{C2B335E0-7848-4A3F-A3C5-741DBCAF8256}" destId="{09AA6C78-B181-4C02-ADAD-4AE5258C9571}" srcOrd="0" destOrd="0" presId="urn:microsoft.com/office/officeart/2008/layout/HorizontalMultiLevelHierarchy"/>
    <dgm:cxn modelId="{B21BE38B-A521-47E4-B99A-04133E5AB85A}" srcId="{C61111A0-FA6B-4BA5-8346-502D406CFAA2}" destId="{4A22E477-98BD-4F85-A9C2-52F3D074EA61}" srcOrd="2" destOrd="0" parTransId="{5CD17F5C-EE20-4704-9360-6ED64B3E124B}" sibTransId="{8CDE8797-63DD-45CF-8FD2-D43F73470FCE}"/>
    <dgm:cxn modelId="{9A5ECD90-5905-4DA0-A521-336FFCE8067D}" type="presOf" srcId="{4F92026B-D715-4F4E-A56D-212FCBA70814}" destId="{CBC74BEC-7C3B-4F58-ADEB-64E6970C559F}" srcOrd="0" destOrd="0" presId="urn:microsoft.com/office/officeart/2008/layout/HorizontalMultiLevelHierarchy"/>
    <dgm:cxn modelId="{73FE0C94-4925-48FC-A0D5-30AE658AC855}" srcId="{5374F06C-CE7A-4F56-A059-4069FF573E45}" destId="{C61111A0-FA6B-4BA5-8346-502D406CFAA2}" srcOrd="0" destOrd="0" parTransId="{5BD87B39-FD55-43AD-B69F-987E80EDFFC1}" sibTransId="{EF0D46A4-B62F-42EB-AB9C-9771EB34EFE6}"/>
    <dgm:cxn modelId="{498CF294-7A82-4DF3-BD0A-DC84DDCAD256}" type="presOf" srcId="{D65013E8-ECE6-4768-96ED-AD048C7D1AF9}" destId="{45E58582-D457-435A-AB82-670E7FBC9D6B}" srcOrd="0" destOrd="0" presId="urn:microsoft.com/office/officeart/2008/layout/HorizontalMultiLevelHierarchy"/>
    <dgm:cxn modelId="{DDFCFE95-475F-4114-9ED6-C076EA2B0C9D}" srcId="{6E02EB9B-381B-466B-9976-3B026A07D8D3}" destId="{D65013E8-ECE6-4768-96ED-AD048C7D1AF9}" srcOrd="3" destOrd="0" parTransId="{0C051C39-CCA2-42B7-887C-2BA5D2772F92}" sibTransId="{0736578B-ABDD-4346-B3DF-4F52424A89AF}"/>
    <dgm:cxn modelId="{050B799A-EB15-402C-BF55-B5548F4A2DB7}" type="presOf" srcId="{A1B078D9-C140-46FA-9271-91512F95262E}" destId="{DF351BCB-1542-4C58-A927-4C775CC9336F}" srcOrd="0" destOrd="0" presId="urn:microsoft.com/office/officeart/2008/layout/HorizontalMultiLevelHierarchy"/>
    <dgm:cxn modelId="{10819A9A-D18C-416F-9B32-56F98DD74E77}" srcId="{24C957D3-2100-4583-BB8E-23074E4C19E6}" destId="{D813683A-1FCD-436C-9332-4B0F5E7BC369}" srcOrd="4" destOrd="0" parTransId="{8C99CB90-FD44-4687-BC9E-4410A8205211}" sibTransId="{85CB8DA8-1681-449E-B4F3-4EF8A5A16226}"/>
    <dgm:cxn modelId="{980D259E-B679-44AB-A4AA-0219E077B540}" type="presOf" srcId="{1F3964F2-AA56-4561-9815-FC4E425FA06C}" destId="{56CFA2E7-0DF5-4A19-B52B-2D5F70207B55}" srcOrd="1" destOrd="0" presId="urn:microsoft.com/office/officeart/2008/layout/HorizontalMultiLevelHierarchy"/>
    <dgm:cxn modelId="{3B1102A0-360E-499B-809B-3580CAB5B415}" srcId="{6E02EB9B-381B-466B-9976-3B026A07D8D3}" destId="{C2B335E0-7848-4A3F-A3C5-741DBCAF8256}" srcOrd="1" destOrd="0" parTransId="{E24BBF2B-F37F-4B1B-A232-FECA935A3EC3}" sibTransId="{ADD96B96-D1C9-4311-B872-261249C7959B}"/>
    <dgm:cxn modelId="{9A1AD7A0-F07C-4A67-91F4-160902922287}" type="presOf" srcId="{D5194B78-B461-4301-84EC-5B3902C938B4}" destId="{0FAB5178-126C-46E2-AA6A-F2CDFFDEA0E9}" srcOrd="1" destOrd="0" presId="urn:microsoft.com/office/officeart/2008/layout/HorizontalMultiLevelHierarchy"/>
    <dgm:cxn modelId="{83EF1CA1-7159-4D9D-9E6C-73A875D37EEF}" type="presOf" srcId="{21C8F3AC-7CF0-4585-B9E3-7F6BC02DA77A}" destId="{3FF7C144-2BDE-4322-B322-2A92108D1146}" srcOrd="1" destOrd="0" presId="urn:microsoft.com/office/officeart/2008/layout/HorizontalMultiLevelHierarchy"/>
    <dgm:cxn modelId="{DF66ACA1-CEF2-4996-87FD-B3BBFC8A9102}" type="presOf" srcId="{1BDA0CE8-9338-4F2E-893C-3E8CA3FED5D1}" destId="{1D135A2F-737F-4ED3-BE7C-360E3177D5F0}" srcOrd="1" destOrd="0" presId="urn:microsoft.com/office/officeart/2008/layout/HorizontalMultiLevelHierarchy"/>
    <dgm:cxn modelId="{7ECEF9A2-BE6E-4490-BBC1-DE47A3B8189C}" type="presOf" srcId="{B3BA56E7-DDD5-4C21-A325-A7C59DB40FD6}" destId="{E375AEF6-CAEF-4B63-B12F-9D59A2028410}" srcOrd="0" destOrd="0" presId="urn:microsoft.com/office/officeart/2008/layout/HorizontalMultiLevelHierarchy"/>
    <dgm:cxn modelId="{373AC2A3-9338-4E71-A3D8-5B20B43B7EF6}" type="presOf" srcId="{561404AB-FC84-4DB4-B0D8-4FE4BDD8D897}" destId="{69258A9A-9159-4F81-9E5E-3589D04FC221}" srcOrd="0" destOrd="0" presId="urn:microsoft.com/office/officeart/2008/layout/HorizontalMultiLevelHierarchy"/>
    <dgm:cxn modelId="{A388D6A9-6BB8-4158-A2C1-1FDCCEDDA08B}" type="presOf" srcId="{2F7F0807-EB09-4F7D-BA08-C1E663A4E6EA}" destId="{74449B10-632B-4701-9A95-915443155F8C}" srcOrd="1" destOrd="0" presId="urn:microsoft.com/office/officeart/2008/layout/HorizontalMultiLevelHierarchy"/>
    <dgm:cxn modelId="{25F733AC-661D-4999-8889-1EAB1DDDE06F}" type="presOf" srcId="{4F92026B-D715-4F4E-A56D-212FCBA70814}" destId="{C2FF15E2-F1B7-4AEA-9CE1-0C1C77F64A36}" srcOrd="1" destOrd="0" presId="urn:microsoft.com/office/officeart/2008/layout/HorizontalMultiLevelHierarchy"/>
    <dgm:cxn modelId="{7D8C72AC-31A5-48EB-AA3E-D5097EC83351}" type="presOf" srcId="{8C99CB90-FD44-4687-BC9E-4410A8205211}" destId="{EFC0B404-A02F-4FCE-BC8B-FA690BE9842D}" srcOrd="0" destOrd="0" presId="urn:microsoft.com/office/officeart/2008/layout/HorizontalMultiLevelHierarchy"/>
    <dgm:cxn modelId="{D747DBAC-C48C-472E-8C6C-A0C7C12392B3}" type="presOf" srcId="{5AC70352-D03B-4720-BAA9-63F8CE33CEF0}" destId="{911BFFE2-1568-45B4-9BB4-D6456F10BE72}" srcOrd="1" destOrd="0" presId="urn:microsoft.com/office/officeart/2008/layout/HorizontalMultiLevelHierarchy"/>
    <dgm:cxn modelId="{9FB9CDAF-B938-4727-B6B2-08371F75B6DD}" type="presOf" srcId="{8C99CB90-FD44-4687-BC9E-4410A8205211}" destId="{960EF835-E655-4C5B-B7B4-EBFCB00321A8}" srcOrd="1" destOrd="0" presId="urn:microsoft.com/office/officeart/2008/layout/HorizontalMultiLevelHierarchy"/>
    <dgm:cxn modelId="{8A1297B2-8F78-4DEE-8D61-C33DE19B262F}" type="presOf" srcId="{D5194B78-B461-4301-84EC-5B3902C938B4}" destId="{A6B3A781-9308-42B8-A857-B215707B9576}" srcOrd="0" destOrd="0" presId="urn:microsoft.com/office/officeart/2008/layout/HorizontalMultiLevelHierarchy"/>
    <dgm:cxn modelId="{82C2B5B4-7F49-4EB1-8666-B982E3D8703F}" srcId="{24C957D3-2100-4583-BB8E-23074E4C19E6}" destId="{0FAA9A15-1A30-48F4-AEB2-96F65B26DF86}" srcOrd="0" destOrd="0" parTransId="{561404AB-FC84-4DB4-B0D8-4FE4BDD8D897}" sibTransId="{13C8B814-D78E-4A48-8EC3-5F348C62AD02}"/>
    <dgm:cxn modelId="{ED9DC8B6-36FD-4F0C-80A1-3447CDF20A7D}" srcId="{C61111A0-FA6B-4BA5-8346-502D406CFAA2}" destId="{72EF26B7-6B09-453A-8E99-4E000425316C}" srcOrd="1" destOrd="0" parTransId="{EB8598EE-86FF-4889-8CF6-CD627C88CF37}" sibTransId="{4712B93A-C183-4B04-9F98-15B2B9DD91B5}"/>
    <dgm:cxn modelId="{225606B7-6C03-42C2-BC23-429FB3426F76}" srcId="{4A22E477-98BD-4F85-A9C2-52F3D074EA61}" destId="{7B19D8CC-4A90-489D-BAD9-582F94A729AF}" srcOrd="0" destOrd="0" parTransId="{1BDA0CE8-9338-4F2E-893C-3E8CA3FED5D1}" sibTransId="{8FD227EE-9218-4D90-9B90-C57312AAC066}"/>
    <dgm:cxn modelId="{3434BDBA-1B2C-40E8-BE9E-2221CD877679}" type="presOf" srcId="{E1CF81EC-E010-4566-9189-E0C68A7B4E8D}" destId="{3ACE88C8-3C0C-4E33-8FDF-C9819BE4E46A}" srcOrd="0" destOrd="0" presId="urn:microsoft.com/office/officeart/2008/layout/HorizontalMultiLevelHierarchy"/>
    <dgm:cxn modelId="{09C937C4-13B3-4C62-83AF-FC0D1B1D7EDC}" type="presOf" srcId="{0C051C39-CCA2-42B7-887C-2BA5D2772F92}" destId="{BA97D5EE-A32D-4D2E-89E1-AB3CCCA38D33}" srcOrd="0" destOrd="0" presId="urn:microsoft.com/office/officeart/2008/layout/HorizontalMultiLevelHierarchy"/>
    <dgm:cxn modelId="{B85CA5C4-1A88-4318-B702-12A15D3F5B52}" type="presOf" srcId="{8D2C179A-FE42-4D4C-8C65-821C53B521B8}" destId="{C07088D7-3202-4F66-B096-4F04B69F0D76}" srcOrd="1" destOrd="0" presId="urn:microsoft.com/office/officeart/2008/layout/HorizontalMultiLevelHierarchy"/>
    <dgm:cxn modelId="{B8BA11C5-AD14-48C1-A7D8-26BF90D011E0}" type="presOf" srcId="{AC020A3E-E895-4472-AFB6-96406C9306EE}" destId="{0632C6E4-BFA4-49A8-A0E7-2A8A5E9EFA44}" srcOrd="1" destOrd="0" presId="urn:microsoft.com/office/officeart/2008/layout/HorizontalMultiLevelHierarchy"/>
    <dgm:cxn modelId="{9274F8C5-4B00-43EB-9059-F384B8A6BCF9}" type="presOf" srcId="{0C051C39-CCA2-42B7-887C-2BA5D2772F92}" destId="{39FA92E5-5CE7-4CC9-B15D-AD8D1BD50871}" srcOrd="1" destOrd="0" presId="urn:microsoft.com/office/officeart/2008/layout/HorizontalMultiLevelHierarchy"/>
    <dgm:cxn modelId="{9FB2ABC7-D1AC-4202-BDAA-EA540BC29064}" type="presOf" srcId="{8D2C179A-FE42-4D4C-8C65-821C53B521B8}" destId="{393AF440-C0EA-42C0-BA07-5D272F18BD01}" srcOrd="0" destOrd="0" presId="urn:microsoft.com/office/officeart/2008/layout/HorizontalMultiLevelHierarchy"/>
    <dgm:cxn modelId="{E2A942D0-789C-462C-97EC-1C2B466C1E80}" type="presOf" srcId="{72EF26B7-6B09-453A-8E99-4E000425316C}" destId="{7E27050F-DBD3-4B7B-9FBD-91AE4199ADDF}" srcOrd="0" destOrd="0" presId="urn:microsoft.com/office/officeart/2008/layout/HorizontalMultiLevelHierarchy"/>
    <dgm:cxn modelId="{8188E8D2-6724-412C-889A-92EDDF997BE7}" type="presOf" srcId="{EB8598EE-86FF-4889-8CF6-CD627C88CF37}" destId="{CD165BFD-3C7C-48E3-AF45-B6602B090CEA}" srcOrd="0" destOrd="0" presId="urn:microsoft.com/office/officeart/2008/layout/HorizontalMultiLevelHierarchy"/>
    <dgm:cxn modelId="{DD863AD3-FD3A-4291-B7FD-8F76DFB4472D}" type="presOf" srcId="{FD47E0F9-6E9F-4500-8E26-832FDA96BA45}" destId="{C8A901F9-48DA-43B3-8223-5A59081F24CB}" srcOrd="0" destOrd="0" presId="urn:microsoft.com/office/officeart/2008/layout/HorizontalMultiLevelHierarchy"/>
    <dgm:cxn modelId="{A02B62D9-DCF5-4051-8857-B32B7B44A7D8}" type="presOf" srcId="{E7307767-8FE7-4C65-B580-8C4B90919779}" destId="{902E7EEE-3F4B-484F-9B2A-8A0E779D0368}" srcOrd="0" destOrd="0" presId="urn:microsoft.com/office/officeart/2008/layout/HorizontalMultiLevelHierarchy"/>
    <dgm:cxn modelId="{AE5DD5E0-6E0C-4874-A2D4-37C246ED5797}" srcId="{24C957D3-2100-4583-BB8E-23074E4C19E6}" destId="{E1CF81EC-E010-4566-9189-E0C68A7B4E8D}" srcOrd="2" destOrd="0" parTransId="{21C8F3AC-7CF0-4585-B9E3-7F6BC02DA77A}" sibTransId="{5E8CC801-FC82-4915-9F14-BAEC03E9924F}"/>
    <dgm:cxn modelId="{BCFC11E2-C16B-4391-A83D-0A19FC1CA631}" srcId="{4A22E477-98BD-4F85-A9C2-52F3D074EA61}" destId="{E7307767-8FE7-4C65-B580-8C4B90919779}" srcOrd="2" destOrd="0" parTransId="{8D2C179A-FE42-4D4C-8C65-821C53B521B8}" sibTransId="{AB1AEF7B-A110-4346-BF19-4976D489B930}"/>
    <dgm:cxn modelId="{0720AFE3-3811-4D79-9F0C-55280B991BDB}" srcId="{B3BA56E7-DDD5-4C21-A325-A7C59DB40FD6}" destId="{3A6CD7F4-7AFA-49CB-A77F-03FCD3456F51}" srcOrd="0" destOrd="0" parTransId="{AC020A3E-E895-4472-AFB6-96406C9306EE}" sibTransId="{8C921165-D223-49FE-82C6-7B0354C83FB9}"/>
    <dgm:cxn modelId="{027DE3E4-42FD-4BF3-AB3A-DCBB05FA514E}" type="presOf" srcId="{6E02EB9B-381B-466B-9976-3B026A07D8D3}" destId="{412958CB-F313-48EB-9F8D-1CCAE9DD42D1}" srcOrd="0" destOrd="0" presId="urn:microsoft.com/office/officeart/2008/layout/HorizontalMultiLevelHierarchy"/>
    <dgm:cxn modelId="{8841C0E5-0263-4FA2-8AEA-44623183E81E}" type="presOf" srcId="{5AC70352-D03B-4720-BAA9-63F8CE33CEF0}" destId="{273798EC-3E8D-4988-A5F1-9B2697C01880}" srcOrd="0" destOrd="0" presId="urn:microsoft.com/office/officeart/2008/layout/HorizontalMultiLevelHierarchy"/>
    <dgm:cxn modelId="{7E85AAE6-1DF4-4E86-9D1A-DD31C14F057D}" srcId="{4A22E477-98BD-4F85-A9C2-52F3D074EA61}" destId="{A1B078D9-C140-46FA-9271-91512F95262E}" srcOrd="1" destOrd="0" parTransId="{8E5A6F9F-BDAD-43AD-B8A7-83FA02EFA266}" sibTransId="{422D6078-99AF-4FA0-9246-8316FAC53946}"/>
    <dgm:cxn modelId="{2BAD77E9-D417-4265-8D14-7FB87EFF4BA6}" type="presOf" srcId="{3E856E62-C5AD-4A1C-9F6D-EC0438CF374F}" destId="{24369511-CAD4-4023-B6F4-CE9F17B3D37A}" srcOrd="0" destOrd="0" presId="urn:microsoft.com/office/officeart/2008/layout/HorizontalMultiLevelHierarchy"/>
    <dgm:cxn modelId="{7B5E39EB-F66C-4942-B841-F6EA3872AA95}" type="presOf" srcId="{919CB7A1-2AAC-4637-8A81-750CEAAE70E5}" destId="{8633B0A0-1C7D-4E44-A207-BF47461C2BA9}" srcOrd="1" destOrd="0" presId="urn:microsoft.com/office/officeart/2008/layout/HorizontalMultiLevelHierarchy"/>
    <dgm:cxn modelId="{16E0AFEB-1DC5-4579-BD97-53DA8D4F9405}" type="presOf" srcId="{AC020A3E-E895-4472-AFB6-96406C9306EE}" destId="{DE3AE1F7-FAF4-4781-886B-22EBCFAB2FA6}" srcOrd="0" destOrd="0" presId="urn:microsoft.com/office/officeart/2008/layout/HorizontalMultiLevelHierarchy"/>
    <dgm:cxn modelId="{11325BEF-90C5-46B1-A601-C509267C7AC4}" type="presOf" srcId="{2A569304-62F8-49C1-9FCF-931590F35287}" destId="{C8FADAF4-3F24-468F-B3C9-BF77A5423E30}" srcOrd="0" destOrd="0" presId="urn:microsoft.com/office/officeart/2008/layout/HorizontalMultiLevelHierarchy"/>
    <dgm:cxn modelId="{36F63CF9-4315-4CEA-A0E5-9CF63375099D}" type="presOf" srcId="{A0E87A76-B16E-4CCB-AD3D-EBA83DBAD155}" destId="{ACD4025A-8A76-4059-B928-1E3DF2258C1E}" srcOrd="0" destOrd="0" presId="urn:microsoft.com/office/officeart/2008/layout/HorizontalMultiLevelHierarchy"/>
    <dgm:cxn modelId="{46C059A9-FB88-48D6-8EC5-4F68BB739E1B}" type="presParOf" srcId="{B1F76F5C-CA5B-4F95-88F7-0499C708D8E4}" destId="{895B6DDD-55A1-40E0-AA4A-C28503193356}" srcOrd="0" destOrd="0" presId="urn:microsoft.com/office/officeart/2008/layout/HorizontalMultiLevelHierarchy"/>
    <dgm:cxn modelId="{4E238927-1D56-4976-B67E-747BFA495AEE}" type="presParOf" srcId="{895B6DDD-55A1-40E0-AA4A-C28503193356}" destId="{CE4F1CF9-53D2-4920-9184-C214A01F2445}" srcOrd="0" destOrd="0" presId="urn:microsoft.com/office/officeart/2008/layout/HorizontalMultiLevelHierarchy"/>
    <dgm:cxn modelId="{93CE54D3-E544-4049-BDB6-1972610EC8DB}" type="presParOf" srcId="{895B6DDD-55A1-40E0-AA4A-C28503193356}" destId="{0EC97CE2-A595-43A6-A4D6-FAB4683DCA76}" srcOrd="1" destOrd="0" presId="urn:microsoft.com/office/officeart/2008/layout/HorizontalMultiLevelHierarchy"/>
    <dgm:cxn modelId="{1DD40EFE-0798-4BD0-9039-8E2FF57C23B8}" type="presParOf" srcId="{0EC97CE2-A595-43A6-A4D6-FAB4683DCA76}" destId="{C8A901F9-48DA-43B3-8223-5A59081F24CB}" srcOrd="0" destOrd="0" presId="urn:microsoft.com/office/officeart/2008/layout/HorizontalMultiLevelHierarchy"/>
    <dgm:cxn modelId="{5B9ACB7F-BD42-4BB4-8060-03F1FC3085CE}" type="presParOf" srcId="{C8A901F9-48DA-43B3-8223-5A59081F24CB}" destId="{FFEFC6C8-0511-4AB4-AAAA-23EFC68129CD}" srcOrd="0" destOrd="0" presId="urn:microsoft.com/office/officeart/2008/layout/HorizontalMultiLevelHierarchy"/>
    <dgm:cxn modelId="{A7E68208-4F83-4660-9F84-3788BEA6A386}" type="presParOf" srcId="{0EC97CE2-A595-43A6-A4D6-FAB4683DCA76}" destId="{29F59C9B-D8F7-4B04-924D-384334FF0B15}" srcOrd="1" destOrd="0" presId="urn:microsoft.com/office/officeart/2008/layout/HorizontalMultiLevelHierarchy"/>
    <dgm:cxn modelId="{4A6FDB83-0751-491D-A7F5-A77201AF6F16}" type="presParOf" srcId="{29F59C9B-D8F7-4B04-924D-384334FF0B15}" destId="{E375AEF6-CAEF-4B63-B12F-9D59A2028410}" srcOrd="0" destOrd="0" presId="urn:microsoft.com/office/officeart/2008/layout/HorizontalMultiLevelHierarchy"/>
    <dgm:cxn modelId="{868CA44B-A030-473B-A9B8-3472F0B6B478}" type="presParOf" srcId="{29F59C9B-D8F7-4B04-924D-384334FF0B15}" destId="{46969EFF-6B71-40EB-B192-694E3C23F769}" srcOrd="1" destOrd="0" presId="urn:microsoft.com/office/officeart/2008/layout/HorizontalMultiLevelHierarchy"/>
    <dgm:cxn modelId="{EA07B325-A2BD-4382-B14A-193C3C468EB4}" type="presParOf" srcId="{46969EFF-6B71-40EB-B192-694E3C23F769}" destId="{DE3AE1F7-FAF4-4781-886B-22EBCFAB2FA6}" srcOrd="0" destOrd="0" presId="urn:microsoft.com/office/officeart/2008/layout/HorizontalMultiLevelHierarchy"/>
    <dgm:cxn modelId="{7785C280-014E-4F5C-BD38-41D8A28CF21C}" type="presParOf" srcId="{DE3AE1F7-FAF4-4781-886B-22EBCFAB2FA6}" destId="{0632C6E4-BFA4-49A8-A0E7-2A8A5E9EFA44}" srcOrd="0" destOrd="0" presId="urn:microsoft.com/office/officeart/2008/layout/HorizontalMultiLevelHierarchy"/>
    <dgm:cxn modelId="{3A3D251D-0EAF-4F57-9F77-070760F04D31}" type="presParOf" srcId="{46969EFF-6B71-40EB-B192-694E3C23F769}" destId="{33349FE1-F3E5-46DB-BD2B-ADC5A29D95C8}" srcOrd="1" destOrd="0" presId="urn:microsoft.com/office/officeart/2008/layout/HorizontalMultiLevelHierarchy"/>
    <dgm:cxn modelId="{21CF8032-DAC8-4D3E-A172-1CAF965217BC}" type="presParOf" srcId="{33349FE1-F3E5-46DB-BD2B-ADC5A29D95C8}" destId="{CAE77332-794E-408D-B015-FA56BDAF4AAC}" srcOrd="0" destOrd="0" presId="urn:microsoft.com/office/officeart/2008/layout/HorizontalMultiLevelHierarchy"/>
    <dgm:cxn modelId="{6A39ABCE-0FDB-4B25-8036-4A1E1E79AFBF}" type="presParOf" srcId="{33349FE1-F3E5-46DB-BD2B-ADC5A29D95C8}" destId="{B4803DA8-0CCB-4F4D-895E-094188475FFC}" srcOrd="1" destOrd="0" presId="urn:microsoft.com/office/officeart/2008/layout/HorizontalMultiLevelHierarchy"/>
    <dgm:cxn modelId="{ABAF53C9-8FED-457C-A467-2B5CE0361B95}" type="presParOf" srcId="{46969EFF-6B71-40EB-B192-694E3C23F769}" destId="{A6B3A781-9308-42B8-A857-B215707B9576}" srcOrd="2" destOrd="0" presId="urn:microsoft.com/office/officeart/2008/layout/HorizontalMultiLevelHierarchy"/>
    <dgm:cxn modelId="{1A6F2E1F-BAB7-4EC7-81D3-0E592B1FCA17}" type="presParOf" srcId="{A6B3A781-9308-42B8-A857-B215707B9576}" destId="{0FAB5178-126C-46E2-AA6A-F2CDFFDEA0E9}" srcOrd="0" destOrd="0" presId="urn:microsoft.com/office/officeart/2008/layout/HorizontalMultiLevelHierarchy"/>
    <dgm:cxn modelId="{CC17CBC8-850C-484C-BC1E-E71028E0F512}" type="presParOf" srcId="{46969EFF-6B71-40EB-B192-694E3C23F769}" destId="{00CF725E-D407-4B1B-AE8D-B2E6E14441F9}" srcOrd="3" destOrd="0" presId="urn:microsoft.com/office/officeart/2008/layout/HorizontalMultiLevelHierarchy"/>
    <dgm:cxn modelId="{05F43788-8258-43C0-9226-4BFFC0C9EDAA}" type="presParOf" srcId="{00CF725E-D407-4B1B-AE8D-B2E6E14441F9}" destId="{895A234D-B268-48D2-8CFD-3FBB32E85AF2}" srcOrd="0" destOrd="0" presId="urn:microsoft.com/office/officeart/2008/layout/HorizontalMultiLevelHierarchy"/>
    <dgm:cxn modelId="{2B51BE6E-5C33-4B08-84F8-E167C65191CA}" type="presParOf" srcId="{00CF725E-D407-4B1B-AE8D-B2E6E14441F9}" destId="{2C7F33AC-881E-4184-AD8C-231B127B4E77}" srcOrd="1" destOrd="0" presId="urn:microsoft.com/office/officeart/2008/layout/HorizontalMultiLevelHierarchy"/>
    <dgm:cxn modelId="{14B3BFAE-D538-43B4-BCF7-10E88BEC13EF}" type="presParOf" srcId="{2C7F33AC-881E-4184-AD8C-231B127B4E77}" destId="{69258A9A-9159-4F81-9E5E-3589D04FC221}" srcOrd="0" destOrd="0" presId="urn:microsoft.com/office/officeart/2008/layout/HorizontalMultiLevelHierarchy"/>
    <dgm:cxn modelId="{C7F32042-4062-48B6-AFB2-9F829DC886EE}" type="presParOf" srcId="{69258A9A-9159-4F81-9E5E-3589D04FC221}" destId="{1EBA78FF-126F-443E-B836-EC1732AF6D91}" srcOrd="0" destOrd="0" presId="urn:microsoft.com/office/officeart/2008/layout/HorizontalMultiLevelHierarchy"/>
    <dgm:cxn modelId="{FE07FA4B-5D45-42F5-9E57-CA05CA637295}" type="presParOf" srcId="{2C7F33AC-881E-4184-AD8C-231B127B4E77}" destId="{076BCC4A-6CA2-4172-9A76-F839F58E07BF}" srcOrd="1" destOrd="0" presId="urn:microsoft.com/office/officeart/2008/layout/HorizontalMultiLevelHierarchy"/>
    <dgm:cxn modelId="{03F24A1C-810A-4254-AFAE-CF666B09A62C}" type="presParOf" srcId="{076BCC4A-6CA2-4172-9A76-F839F58E07BF}" destId="{8AD9E14F-265E-499B-BDCF-26375EBB2259}" srcOrd="0" destOrd="0" presId="urn:microsoft.com/office/officeart/2008/layout/HorizontalMultiLevelHierarchy"/>
    <dgm:cxn modelId="{828107E3-2D80-4970-9FC3-3F3D641C5AC5}" type="presParOf" srcId="{076BCC4A-6CA2-4172-9A76-F839F58E07BF}" destId="{18F5A1B3-D508-4B2A-BF2C-BA2C93E88693}" srcOrd="1" destOrd="0" presId="urn:microsoft.com/office/officeart/2008/layout/HorizontalMultiLevelHierarchy"/>
    <dgm:cxn modelId="{D51EC068-E43F-4791-91A4-4CFCAFCFF0F3}" type="presParOf" srcId="{2C7F33AC-881E-4184-AD8C-231B127B4E77}" destId="{273798EC-3E8D-4988-A5F1-9B2697C01880}" srcOrd="2" destOrd="0" presId="urn:microsoft.com/office/officeart/2008/layout/HorizontalMultiLevelHierarchy"/>
    <dgm:cxn modelId="{8A145932-C05F-4493-ACEC-40C006934464}" type="presParOf" srcId="{273798EC-3E8D-4988-A5F1-9B2697C01880}" destId="{911BFFE2-1568-45B4-9BB4-D6456F10BE72}" srcOrd="0" destOrd="0" presId="urn:microsoft.com/office/officeart/2008/layout/HorizontalMultiLevelHierarchy"/>
    <dgm:cxn modelId="{6B71F312-E3E8-4B7E-BD13-8CDD90699908}" type="presParOf" srcId="{2C7F33AC-881E-4184-AD8C-231B127B4E77}" destId="{FD812169-F6AC-4416-BB7F-C63B9760357F}" srcOrd="3" destOrd="0" presId="urn:microsoft.com/office/officeart/2008/layout/HorizontalMultiLevelHierarchy"/>
    <dgm:cxn modelId="{49327C42-192E-4FC2-AFCC-9AC3C6203BBA}" type="presParOf" srcId="{FD812169-F6AC-4416-BB7F-C63B9760357F}" destId="{B0D03BB2-E7B2-4734-B46F-812B1DC6D794}" srcOrd="0" destOrd="0" presId="urn:microsoft.com/office/officeart/2008/layout/HorizontalMultiLevelHierarchy"/>
    <dgm:cxn modelId="{C053973B-4D5C-4B36-B747-CE5FA1A747F4}" type="presParOf" srcId="{FD812169-F6AC-4416-BB7F-C63B9760357F}" destId="{DE63C775-DEDD-4B69-B5A6-B0F2A7DC7C06}" srcOrd="1" destOrd="0" presId="urn:microsoft.com/office/officeart/2008/layout/HorizontalMultiLevelHierarchy"/>
    <dgm:cxn modelId="{C3FF275D-31AF-4EA4-AA4F-E2A766EC27EB}" type="presParOf" srcId="{2C7F33AC-881E-4184-AD8C-231B127B4E77}" destId="{FAC72BC2-0C36-49B1-B14B-D6E3C348A22B}" srcOrd="4" destOrd="0" presId="urn:microsoft.com/office/officeart/2008/layout/HorizontalMultiLevelHierarchy"/>
    <dgm:cxn modelId="{DD696A84-5467-4495-89F3-C62CB2675D4D}" type="presParOf" srcId="{FAC72BC2-0C36-49B1-B14B-D6E3C348A22B}" destId="{3FF7C144-2BDE-4322-B322-2A92108D1146}" srcOrd="0" destOrd="0" presId="urn:microsoft.com/office/officeart/2008/layout/HorizontalMultiLevelHierarchy"/>
    <dgm:cxn modelId="{C15F901F-E858-4994-8372-617E683C45F2}" type="presParOf" srcId="{2C7F33AC-881E-4184-AD8C-231B127B4E77}" destId="{8AEA66DF-52C2-4751-B24F-B1205090A4FE}" srcOrd="5" destOrd="0" presId="urn:microsoft.com/office/officeart/2008/layout/HorizontalMultiLevelHierarchy"/>
    <dgm:cxn modelId="{AC85819C-6B6A-43A4-A61D-7004AD874F6F}" type="presParOf" srcId="{8AEA66DF-52C2-4751-B24F-B1205090A4FE}" destId="{3ACE88C8-3C0C-4E33-8FDF-C9819BE4E46A}" srcOrd="0" destOrd="0" presId="urn:microsoft.com/office/officeart/2008/layout/HorizontalMultiLevelHierarchy"/>
    <dgm:cxn modelId="{C3A3F90F-D3E6-4982-80B4-4B57D8FFCAB9}" type="presParOf" srcId="{8AEA66DF-52C2-4751-B24F-B1205090A4FE}" destId="{3583CD76-3C0A-4D9C-A53F-6B1C7DCA993A}" srcOrd="1" destOrd="0" presId="urn:microsoft.com/office/officeart/2008/layout/HorizontalMultiLevelHierarchy"/>
    <dgm:cxn modelId="{A2111FE5-EDF2-410B-B358-32916F04C912}" type="presParOf" srcId="{2C7F33AC-881E-4184-AD8C-231B127B4E77}" destId="{D55E80A1-E276-4914-A7B4-9DCDA3AD68CA}" srcOrd="6" destOrd="0" presId="urn:microsoft.com/office/officeart/2008/layout/HorizontalMultiLevelHierarchy"/>
    <dgm:cxn modelId="{CB3C08CF-0F7B-4583-B025-D7B154BD3A3E}" type="presParOf" srcId="{D55E80A1-E276-4914-A7B4-9DCDA3AD68CA}" destId="{56CFA2E7-0DF5-4A19-B52B-2D5F70207B55}" srcOrd="0" destOrd="0" presId="urn:microsoft.com/office/officeart/2008/layout/HorizontalMultiLevelHierarchy"/>
    <dgm:cxn modelId="{ADA3450B-EAD1-481D-B4AA-EC86A54FAB49}" type="presParOf" srcId="{2C7F33AC-881E-4184-AD8C-231B127B4E77}" destId="{5F1913E4-C52E-4389-89F9-8A75D89F66BC}" srcOrd="7" destOrd="0" presId="urn:microsoft.com/office/officeart/2008/layout/HorizontalMultiLevelHierarchy"/>
    <dgm:cxn modelId="{2CBCED33-8910-443B-9DCE-5D766B0E796A}" type="presParOf" srcId="{5F1913E4-C52E-4389-89F9-8A75D89F66BC}" destId="{24369511-CAD4-4023-B6F4-CE9F17B3D37A}" srcOrd="0" destOrd="0" presId="urn:microsoft.com/office/officeart/2008/layout/HorizontalMultiLevelHierarchy"/>
    <dgm:cxn modelId="{FFD9E053-1152-48FA-927F-381A26E90FED}" type="presParOf" srcId="{5F1913E4-C52E-4389-89F9-8A75D89F66BC}" destId="{B7718B23-EC8C-4F8D-B0F7-6B2DA7D84CEC}" srcOrd="1" destOrd="0" presId="urn:microsoft.com/office/officeart/2008/layout/HorizontalMultiLevelHierarchy"/>
    <dgm:cxn modelId="{449114E1-690B-4607-87B3-81865B8295CF}" type="presParOf" srcId="{2C7F33AC-881E-4184-AD8C-231B127B4E77}" destId="{EFC0B404-A02F-4FCE-BC8B-FA690BE9842D}" srcOrd="8" destOrd="0" presId="urn:microsoft.com/office/officeart/2008/layout/HorizontalMultiLevelHierarchy"/>
    <dgm:cxn modelId="{B748C7F1-38DE-4F6E-A5C0-556A1603AFEB}" type="presParOf" srcId="{EFC0B404-A02F-4FCE-BC8B-FA690BE9842D}" destId="{960EF835-E655-4C5B-B7B4-EBFCB00321A8}" srcOrd="0" destOrd="0" presId="urn:microsoft.com/office/officeart/2008/layout/HorizontalMultiLevelHierarchy"/>
    <dgm:cxn modelId="{07371F03-73B4-4D7A-8270-FE32A79EE6B9}" type="presParOf" srcId="{2C7F33AC-881E-4184-AD8C-231B127B4E77}" destId="{C6C3F604-2EF3-4C2F-9E62-D2EACD646786}" srcOrd="9" destOrd="0" presId="urn:microsoft.com/office/officeart/2008/layout/HorizontalMultiLevelHierarchy"/>
    <dgm:cxn modelId="{FCDAFA99-90B6-4401-A306-09FEC0DF01B9}" type="presParOf" srcId="{C6C3F604-2EF3-4C2F-9E62-D2EACD646786}" destId="{B29A46B9-BA0B-4CC1-B29D-64EFB9BFFD0A}" srcOrd="0" destOrd="0" presId="urn:microsoft.com/office/officeart/2008/layout/HorizontalMultiLevelHierarchy"/>
    <dgm:cxn modelId="{71A2332F-D29E-4DFC-96F2-CD76D822F362}" type="presParOf" srcId="{C6C3F604-2EF3-4C2F-9E62-D2EACD646786}" destId="{4ED17E1E-E733-4585-85BF-A3279BF84FD5}" srcOrd="1" destOrd="0" presId="urn:microsoft.com/office/officeart/2008/layout/HorizontalMultiLevelHierarchy"/>
    <dgm:cxn modelId="{FB1DB558-AFAD-49CB-895C-FD3C66993D1E}" type="presParOf" srcId="{0EC97CE2-A595-43A6-A4D6-FAB4683DCA76}" destId="{CD165BFD-3C7C-48E3-AF45-B6602B090CEA}" srcOrd="2" destOrd="0" presId="urn:microsoft.com/office/officeart/2008/layout/HorizontalMultiLevelHierarchy"/>
    <dgm:cxn modelId="{3EFD0CEB-EB5E-4434-8B24-7AE77DD46649}" type="presParOf" srcId="{CD165BFD-3C7C-48E3-AF45-B6602B090CEA}" destId="{BDB9D4E2-60B5-4BF7-90E9-47D781B92858}" srcOrd="0" destOrd="0" presId="urn:microsoft.com/office/officeart/2008/layout/HorizontalMultiLevelHierarchy"/>
    <dgm:cxn modelId="{0C6EFC33-C0E9-42CF-8D0D-9EA0DBC9C48E}" type="presParOf" srcId="{0EC97CE2-A595-43A6-A4D6-FAB4683DCA76}" destId="{3D9CD84F-6370-4701-929D-73D70D4D883B}" srcOrd="3" destOrd="0" presId="urn:microsoft.com/office/officeart/2008/layout/HorizontalMultiLevelHierarchy"/>
    <dgm:cxn modelId="{AE129D64-FEC0-49C0-9CD4-6287FB996626}" type="presParOf" srcId="{3D9CD84F-6370-4701-929D-73D70D4D883B}" destId="{7E27050F-DBD3-4B7B-9FBD-91AE4199ADDF}" srcOrd="0" destOrd="0" presId="urn:microsoft.com/office/officeart/2008/layout/HorizontalMultiLevelHierarchy"/>
    <dgm:cxn modelId="{E339323D-1B8D-4B48-9EB8-AB10220953F7}" type="presParOf" srcId="{3D9CD84F-6370-4701-929D-73D70D4D883B}" destId="{38941309-01C3-497E-86B6-4AF128B0A940}" srcOrd="1" destOrd="0" presId="urn:microsoft.com/office/officeart/2008/layout/HorizontalMultiLevelHierarchy"/>
    <dgm:cxn modelId="{9B694D8D-6B55-49FC-93AD-C0E78AE2E883}" type="presParOf" srcId="{38941309-01C3-497E-86B6-4AF128B0A940}" destId="{4FD07009-0DF7-4CB1-8298-62E801C11F87}" srcOrd="0" destOrd="0" presId="urn:microsoft.com/office/officeart/2008/layout/HorizontalMultiLevelHierarchy"/>
    <dgm:cxn modelId="{F0CAA60D-0E6A-44B5-8BC4-C1F47DFF98DB}" type="presParOf" srcId="{4FD07009-0DF7-4CB1-8298-62E801C11F87}" destId="{74449B10-632B-4701-9A95-915443155F8C}" srcOrd="0" destOrd="0" presId="urn:microsoft.com/office/officeart/2008/layout/HorizontalMultiLevelHierarchy"/>
    <dgm:cxn modelId="{4A0800E8-04BC-4E27-9D41-A7415546BF22}" type="presParOf" srcId="{38941309-01C3-497E-86B6-4AF128B0A940}" destId="{A3CDF35F-3BD2-4634-802E-6AFE1A18E695}" srcOrd="1" destOrd="0" presId="urn:microsoft.com/office/officeart/2008/layout/HorizontalMultiLevelHierarchy"/>
    <dgm:cxn modelId="{B9A69976-0FDF-4BF4-B67E-137144BD0A1B}" type="presParOf" srcId="{A3CDF35F-3BD2-4634-802E-6AFE1A18E695}" destId="{06BC8633-B85E-44B6-B964-BA0ED5F8D5C1}" srcOrd="0" destOrd="0" presId="urn:microsoft.com/office/officeart/2008/layout/HorizontalMultiLevelHierarchy"/>
    <dgm:cxn modelId="{874D93A8-99BE-4F5B-AC3D-26598D7084FC}" type="presParOf" srcId="{A3CDF35F-3BD2-4634-802E-6AFE1A18E695}" destId="{2564F12D-496C-4546-A40D-8C483803E3EA}" srcOrd="1" destOrd="0" presId="urn:microsoft.com/office/officeart/2008/layout/HorizontalMultiLevelHierarchy"/>
    <dgm:cxn modelId="{49D4A12A-A4D0-4DE6-8561-004F4E756FDC}" type="presParOf" srcId="{38941309-01C3-497E-86B6-4AF128B0A940}" destId="{11B30342-F190-41CA-8605-7026E62BE834}" srcOrd="2" destOrd="0" presId="urn:microsoft.com/office/officeart/2008/layout/HorizontalMultiLevelHierarchy"/>
    <dgm:cxn modelId="{044CDDB4-8BED-456D-BEAC-71E54505554B}" type="presParOf" srcId="{11B30342-F190-41CA-8605-7026E62BE834}" destId="{6791B84E-5FED-41A1-AA03-8F2E12500A08}" srcOrd="0" destOrd="0" presId="urn:microsoft.com/office/officeart/2008/layout/HorizontalMultiLevelHierarchy"/>
    <dgm:cxn modelId="{89AC862C-1C24-442F-BFA1-7C13AD6F9227}" type="presParOf" srcId="{38941309-01C3-497E-86B6-4AF128B0A940}" destId="{382B5429-A8CA-4B11-868B-5F84A353E829}" srcOrd="3" destOrd="0" presId="urn:microsoft.com/office/officeart/2008/layout/HorizontalMultiLevelHierarchy"/>
    <dgm:cxn modelId="{A57BE4DC-103A-4903-B473-118E040F2604}" type="presParOf" srcId="{382B5429-A8CA-4B11-868B-5F84A353E829}" destId="{412958CB-F313-48EB-9F8D-1CCAE9DD42D1}" srcOrd="0" destOrd="0" presId="urn:microsoft.com/office/officeart/2008/layout/HorizontalMultiLevelHierarchy"/>
    <dgm:cxn modelId="{1C38D1FE-C71F-4651-8D7C-B1C3C88669DC}" type="presParOf" srcId="{382B5429-A8CA-4B11-868B-5F84A353E829}" destId="{7335C740-7572-4E62-8BA1-1CF9EB7E8EB8}" srcOrd="1" destOrd="0" presId="urn:microsoft.com/office/officeart/2008/layout/HorizontalMultiLevelHierarchy"/>
    <dgm:cxn modelId="{AA48EAD2-ED94-4F58-8F6D-8E2DAB86EB2A}" type="presParOf" srcId="{7335C740-7572-4E62-8BA1-1CF9EB7E8EB8}" destId="{CBC74BEC-7C3B-4F58-ADEB-64E6970C559F}" srcOrd="0" destOrd="0" presId="urn:microsoft.com/office/officeart/2008/layout/HorizontalMultiLevelHierarchy"/>
    <dgm:cxn modelId="{21452F92-A398-43ED-9DC1-8A182CE103DD}" type="presParOf" srcId="{CBC74BEC-7C3B-4F58-ADEB-64E6970C559F}" destId="{C2FF15E2-F1B7-4AEA-9CE1-0C1C77F64A36}" srcOrd="0" destOrd="0" presId="urn:microsoft.com/office/officeart/2008/layout/HorizontalMultiLevelHierarchy"/>
    <dgm:cxn modelId="{0E9C45C0-AECA-491C-95D0-8301B6D44EE0}" type="presParOf" srcId="{7335C740-7572-4E62-8BA1-1CF9EB7E8EB8}" destId="{63C3C709-42C7-419D-B800-271CFA32CF80}" srcOrd="1" destOrd="0" presId="urn:microsoft.com/office/officeart/2008/layout/HorizontalMultiLevelHierarchy"/>
    <dgm:cxn modelId="{095E2CC5-C8C9-431E-90E3-4BE7AFF322DD}" type="presParOf" srcId="{63C3C709-42C7-419D-B800-271CFA32CF80}" destId="{ACD4025A-8A76-4059-B928-1E3DF2258C1E}" srcOrd="0" destOrd="0" presId="urn:microsoft.com/office/officeart/2008/layout/HorizontalMultiLevelHierarchy"/>
    <dgm:cxn modelId="{16738F57-253E-4C4B-8C80-97E5C49C7343}" type="presParOf" srcId="{63C3C709-42C7-419D-B800-271CFA32CF80}" destId="{823F8D6B-0527-4C34-8D31-31A5DA9AC066}" srcOrd="1" destOrd="0" presId="urn:microsoft.com/office/officeart/2008/layout/HorizontalMultiLevelHierarchy"/>
    <dgm:cxn modelId="{C7BBF9C2-40D5-475C-8E7B-6545F2481FA1}" type="presParOf" srcId="{7335C740-7572-4E62-8BA1-1CF9EB7E8EB8}" destId="{BDDE32FB-53DB-4912-B505-EC0E770F8035}" srcOrd="2" destOrd="0" presId="urn:microsoft.com/office/officeart/2008/layout/HorizontalMultiLevelHierarchy"/>
    <dgm:cxn modelId="{9CBC72AF-51CB-49BD-BDBB-38C2A8409AAB}" type="presParOf" srcId="{BDDE32FB-53DB-4912-B505-EC0E770F8035}" destId="{84C32F92-4A1C-4E4F-9B6F-4F42804A127A}" srcOrd="0" destOrd="0" presId="urn:microsoft.com/office/officeart/2008/layout/HorizontalMultiLevelHierarchy"/>
    <dgm:cxn modelId="{DA2C3073-E361-43E1-8364-2B251EB6CC57}" type="presParOf" srcId="{7335C740-7572-4E62-8BA1-1CF9EB7E8EB8}" destId="{C07BDE51-204F-42A4-9D7E-E2E1546DB55A}" srcOrd="3" destOrd="0" presId="urn:microsoft.com/office/officeart/2008/layout/HorizontalMultiLevelHierarchy"/>
    <dgm:cxn modelId="{D085F565-9526-46EB-A4B3-B84D756A9C43}" type="presParOf" srcId="{C07BDE51-204F-42A4-9D7E-E2E1546DB55A}" destId="{09AA6C78-B181-4C02-ADAD-4AE5258C9571}" srcOrd="0" destOrd="0" presId="urn:microsoft.com/office/officeart/2008/layout/HorizontalMultiLevelHierarchy"/>
    <dgm:cxn modelId="{1294A8D0-48F3-4BB6-8093-2CA43F26B47E}" type="presParOf" srcId="{C07BDE51-204F-42A4-9D7E-E2E1546DB55A}" destId="{1FB37661-CA18-4A40-9B3A-C9A4EEE3DABA}" srcOrd="1" destOrd="0" presId="urn:microsoft.com/office/officeart/2008/layout/HorizontalMultiLevelHierarchy"/>
    <dgm:cxn modelId="{2288BBB3-269B-40DA-ADC2-007EEB98E16D}" type="presParOf" srcId="{7335C740-7572-4E62-8BA1-1CF9EB7E8EB8}" destId="{4934EF84-AF7D-4B57-9F45-258CE7D83A43}" srcOrd="4" destOrd="0" presId="urn:microsoft.com/office/officeart/2008/layout/HorizontalMultiLevelHierarchy"/>
    <dgm:cxn modelId="{3D2E65F9-8880-4446-B7AB-67C528F62683}" type="presParOf" srcId="{4934EF84-AF7D-4B57-9F45-258CE7D83A43}" destId="{8633B0A0-1C7D-4E44-A207-BF47461C2BA9}" srcOrd="0" destOrd="0" presId="urn:microsoft.com/office/officeart/2008/layout/HorizontalMultiLevelHierarchy"/>
    <dgm:cxn modelId="{2216D807-1B9A-479C-AD2E-6B82C0049DCE}" type="presParOf" srcId="{7335C740-7572-4E62-8BA1-1CF9EB7E8EB8}" destId="{C4ECFFB9-5B53-4145-A8DC-956FD478607C}" srcOrd="5" destOrd="0" presId="urn:microsoft.com/office/officeart/2008/layout/HorizontalMultiLevelHierarchy"/>
    <dgm:cxn modelId="{877433AB-88D2-4E8E-966B-32CF6352DFAF}" type="presParOf" srcId="{C4ECFFB9-5B53-4145-A8DC-956FD478607C}" destId="{C8FADAF4-3F24-468F-B3C9-BF77A5423E30}" srcOrd="0" destOrd="0" presId="urn:microsoft.com/office/officeart/2008/layout/HorizontalMultiLevelHierarchy"/>
    <dgm:cxn modelId="{F392A4D1-731B-4BF1-96E9-122E5C1FC1C2}" type="presParOf" srcId="{C4ECFFB9-5B53-4145-A8DC-956FD478607C}" destId="{5860D404-E15C-4E2D-8698-2FE1A929C14F}" srcOrd="1" destOrd="0" presId="urn:microsoft.com/office/officeart/2008/layout/HorizontalMultiLevelHierarchy"/>
    <dgm:cxn modelId="{8EE554D4-3FB6-44BC-A343-E0647E235DE6}" type="presParOf" srcId="{7335C740-7572-4E62-8BA1-1CF9EB7E8EB8}" destId="{BA97D5EE-A32D-4D2E-89E1-AB3CCCA38D33}" srcOrd="6" destOrd="0" presId="urn:microsoft.com/office/officeart/2008/layout/HorizontalMultiLevelHierarchy"/>
    <dgm:cxn modelId="{318E4F43-D0CB-4630-9851-C93CCF794ACF}" type="presParOf" srcId="{BA97D5EE-A32D-4D2E-89E1-AB3CCCA38D33}" destId="{39FA92E5-5CE7-4CC9-B15D-AD8D1BD50871}" srcOrd="0" destOrd="0" presId="urn:microsoft.com/office/officeart/2008/layout/HorizontalMultiLevelHierarchy"/>
    <dgm:cxn modelId="{15F296FF-0295-4FA0-B0DC-49D27A05C12E}" type="presParOf" srcId="{7335C740-7572-4E62-8BA1-1CF9EB7E8EB8}" destId="{35BB52F3-54E6-4BCD-9978-29F1862789D4}" srcOrd="7" destOrd="0" presId="urn:microsoft.com/office/officeart/2008/layout/HorizontalMultiLevelHierarchy"/>
    <dgm:cxn modelId="{9EFCA5E2-A2C8-4C5F-BED2-D8B71C558892}" type="presParOf" srcId="{35BB52F3-54E6-4BCD-9978-29F1862789D4}" destId="{45E58582-D457-435A-AB82-670E7FBC9D6B}" srcOrd="0" destOrd="0" presId="urn:microsoft.com/office/officeart/2008/layout/HorizontalMultiLevelHierarchy"/>
    <dgm:cxn modelId="{56187875-AEDF-4777-B3F1-0336617B2BD0}" type="presParOf" srcId="{35BB52F3-54E6-4BCD-9978-29F1862789D4}" destId="{B207D73D-8471-4298-895F-0C762B797DCE}" srcOrd="1" destOrd="0" presId="urn:microsoft.com/office/officeart/2008/layout/HorizontalMultiLevelHierarchy"/>
    <dgm:cxn modelId="{5F6506B7-58CE-49CF-80BF-33AAD1547EE2}" type="presParOf" srcId="{7335C740-7572-4E62-8BA1-1CF9EB7E8EB8}" destId="{92142BCC-FF8E-42BD-9814-C9BEA86C9160}" srcOrd="8" destOrd="0" presId="urn:microsoft.com/office/officeart/2008/layout/HorizontalMultiLevelHierarchy"/>
    <dgm:cxn modelId="{0C4DE1D4-AF29-4DFF-86B0-2443248C6AAD}" type="presParOf" srcId="{92142BCC-FF8E-42BD-9814-C9BEA86C9160}" destId="{1C48C714-6D6F-4136-9A42-5FABDB024305}" srcOrd="0" destOrd="0" presId="urn:microsoft.com/office/officeart/2008/layout/HorizontalMultiLevelHierarchy"/>
    <dgm:cxn modelId="{084665E1-EB86-4226-A86A-5B9145113B87}" type="presParOf" srcId="{7335C740-7572-4E62-8BA1-1CF9EB7E8EB8}" destId="{98474E4D-C17B-40FD-8862-6EF0850C5DE1}" srcOrd="9" destOrd="0" presId="urn:microsoft.com/office/officeart/2008/layout/HorizontalMultiLevelHierarchy"/>
    <dgm:cxn modelId="{1D787CE8-9710-461E-B99F-EBE39FC1DC42}" type="presParOf" srcId="{98474E4D-C17B-40FD-8862-6EF0850C5DE1}" destId="{2E42CE74-603D-4772-99BC-A1FD979E8EDC}" srcOrd="0" destOrd="0" presId="urn:microsoft.com/office/officeart/2008/layout/HorizontalMultiLevelHierarchy"/>
    <dgm:cxn modelId="{F6DE1A2C-0E47-4128-8855-23A0BCC63B67}" type="presParOf" srcId="{98474E4D-C17B-40FD-8862-6EF0850C5DE1}" destId="{5938F41A-15F4-48EB-9EB1-631CB6C01024}" srcOrd="1" destOrd="0" presId="urn:microsoft.com/office/officeart/2008/layout/HorizontalMultiLevelHierarchy"/>
    <dgm:cxn modelId="{32E51B8D-EB99-4847-AC92-F7CA11201189}" type="presParOf" srcId="{0EC97CE2-A595-43A6-A4D6-FAB4683DCA76}" destId="{9E3BC720-1B44-4502-96EC-0A6A544E6DC4}" srcOrd="4" destOrd="0" presId="urn:microsoft.com/office/officeart/2008/layout/HorizontalMultiLevelHierarchy"/>
    <dgm:cxn modelId="{0611C103-2F50-439C-BDD9-4DBF93668FB6}" type="presParOf" srcId="{9E3BC720-1B44-4502-96EC-0A6A544E6DC4}" destId="{B041ECAA-02F9-4CC8-B2DA-3759CD7C0FF5}" srcOrd="0" destOrd="0" presId="urn:microsoft.com/office/officeart/2008/layout/HorizontalMultiLevelHierarchy"/>
    <dgm:cxn modelId="{12BEC230-D79C-4AFC-A2B9-BA908A762400}" type="presParOf" srcId="{0EC97CE2-A595-43A6-A4D6-FAB4683DCA76}" destId="{B52A8288-682A-4CC5-AB26-89ED79393BED}" srcOrd="5" destOrd="0" presId="urn:microsoft.com/office/officeart/2008/layout/HorizontalMultiLevelHierarchy"/>
    <dgm:cxn modelId="{6D30DD06-F449-47B4-BC83-D162513FEFE5}" type="presParOf" srcId="{B52A8288-682A-4CC5-AB26-89ED79393BED}" destId="{472D5B36-DFE3-44FF-8685-B6065A435966}" srcOrd="0" destOrd="0" presId="urn:microsoft.com/office/officeart/2008/layout/HorizontalMultiLevelHierarchy"/>
    <dgm:cxn modelId="{3FDDB8E3-68CF-4A63-AA16-D81B1A32671B}" type="presParOf" srcId="{B52A8288-682A-4CC5-AB26-89ED79393BED}" destId="{C5BF5F62-0523-49B6-8A34-5BCF2D8790FF}" srcOrd="1" destOrd="0" presId="urn:microsoft.com/office/officeart/2008/layout/HorizontalMultiLevelHierarchy"/>
    <dgm:cxn modelId="{28B15450-C647-4790-815B-F3E30518D525}" type="presParOf" srcId="{C5BF5F62-0523-49B6-8A34-5BCF2D8790FF}" destId="{198B3952-B694-4128-BB43-656AC8D24E83}" srcOrd="0" destOrd="0" presId="urn:microsoft.com/office/officeart/2008/layout/HorizontalMultiLevelHierarchy"/>
    <dgm:cxn modelId="{DF7C414F-AF2C-426D-AF2E-8EE0B182F2A7}" type="presParOf" srcId="{198B3952-B694-4128-BB43-656AC8D24E83}" destId="{1D135A2F-737F-4ED3-BE7C-360E3177D5F0}" srcOrd="0" destOrd="0" presId="urn:microsoft.com/office/officeart/2008/layout/HorizontalMultiLevelHierarchy"/>
    <dgm:cxn modelId="{2BD453C2-A8EB-44A8-A60A-22E419D82B48}" type="presParOf" srcId="{C5BF5F62-0523-49B6-8A34-5BCF2D8790FF}" destId="{87F7DD2B-0A75-402D-A2C7-CA51B8065AF7}" srcOrd="1" destOrd="0" presId="urn:microsoft.com/office/officeart/2008/layout/HorizontalMultiLevelHierarchy"/>
    <dgm:cxn modelId="{D45F2F39-D743-43EF-A86E-942108842C2C}" type="presParOf" srcId="{87F7DD2B-0A75-402D-A2C7-CA51B8065AF7}" destId="{D30A1114-2918-4132-9A69-A67804A456EC}" srcOrd="0" destOrd="0" presId="urn:microsoft.com/office/officeart/2008/layout/HorizontalMultiLevelHierarchy"/>
    <dgm:cxn modelId="{68DFE410-13DF-4EE9-9725-7959804A7561}" type="presParOf" srcId="{87F7DD2B-0A75-402D-A2C7-CA51B8065AF7}" destId="{A6B864A2-7C83-4346-B08B-B7785DA9E84C}" srcOrd="1" destOrd="0" presId="urn:microsoft.com/office/officeart/2008/layout/HorizontalMultiLevelHierarchy"/>
    <dgm:cxn modelId="{979FAA6A-B7A9-4CD4-9C27-E77CB04262C9}" type="presParOf" srcId="{C5BF5F62-0523-49B6-8A34-5BCF2D8790FF}" destId="{A1D3DDA6-5232-43B0-9B39-5E98B8BA743C}" srcOrd="2" destOrd="0" presId="urn:microsoft.com/office/officeart/2008/layout/HorizontalMultiLevelHierarchy"/>
    <dgm:cxn modelId="{04357D4C-748D-4719-B43D-59FDF6131718}" type="presParOf" srcId="{A1D3DDA6-5232-43B0-9B39-5E98B8BA743C}" destId="{0C30AB8C-9373-4FAC-8DBD-D8D02ED566D1}" srcOrd="0" destOrd="0" presId="urn:microsoft.com/office/officeart/2008/layout/HorizontalMultiLevelHierarchy"/>
    <dgm:cxn modelId="{BB808F5C-9FF3-4E80-96E1-DABFFFFB6562}" type="presParOf" srcId="{C5BF5F62-0523-49B6-8A34-5BCF2D8790FF}" destId="{5437E587-2200-48C8-95C2-B3FCD65C6423}" srcOrd="3" destOrd="0" presId="urn:microsoft.com/office/officeart/2008/layout/HorizontalMultiLevelHierarchy"/>
    <dgm:cxn modelId="{23CE1B75-7F27-4F7E-A7CD-40C6BDD5F724}" type="presParOf" srcId="{5437E587-2200-48C8-95C2-B3FCD65C6423}" destId="{DF351BCB-1542-4C58-A927-4C775CC9336F}" srcOrd="0" destOrd="0" presId="urn:microsoft.com/office/officeart/2008/layout/HorizontalMultiLevelHierarchy"/>
    <dgm:cxn modelId="{ACEFD31E-26DB-430D-B62B-78C2AC8C554D}" type="presParOf" srcId="{5437E587-2200-48C8-95C2-B3FCD65C6423}" destId="{B4BFB5FA-0C84-4465-B3FA-80E178C5C126}" srcOrd="1" destOrd="0" presId="urn:microsoft.com/office/officeart/2008/layout/HorizontalMultiLevelHierarchy"/>
    <dgm:cxn modelId="{01021F2F-13AC-4622-9C11-5E8195A120CE}" type="presParOf" srcId="{C5BF5F62-0523-49B6-8A34-5BCF2D8790FF}" destId="{393AF440-C0EA-42C0-BA07-5D272F18BD01}" srcOrd="4" destOrd="0" presId="urn:microsoft.com/office/officeart/2008/layout/HorizontalMultiLevelHierarchy"/>
    <dgm:cxn modelId="{7E2C2779-2773-4BF9-903A-9F0B3D6FD1E4}" type="presParOf" srcId="{393AF440-C0EA-42C0-BA07-5D272F18BD01}" destId="{C07088D7-3202-4F66-B096-4F04B69F0D76}" srcOrd="0" destOrd="0" presId="urn:microsoft.com/office/officeart/2008/layout/HorizontalMultiLevelHierarchy"/>
    <dgm:cxn modelId="{4A7F660F-2031-4013-9CE4-3D6CC6176876}" type="presParOf" srcId="{C5BF5F62-0523-49B6-8A34-5BCF2D8790FF}" destId="{85787857-AFB5-428F-B93C-38AF390D1D8F}" srcOrd="5" destOrd="0" presId="urn:microsoft.com/office/officeart/2008/layout/HorizontalMultiLevelHierarchy"/>
    <dgm:cxn modelId="{0D22E23F-AD32-41C7-B389-76459D41D3AA}" type="presParOf" srcId="{85787857-AFB5-428F-B93C-38AF390D1D8F}" destId="{902E7EEE-3F4B-484F-9B2A-8A0E779D0368}" srcOrd="0" destOrd="0" presId="urn:microsoft.com/office/officeart/2008/layout/HorizontalMultiLevelHierarchy"/>
    <dgm:cxn modelId="{AEA84E6F-D866-4F33-B092-F33AB2C3775D}" type="presParOf" srcId="{85787857-AFB5-428F-B93C-38AF390D1D8F}" destId="{A61ADAD7-B10C-4FDD-ACEC-165C4BCC2CF7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3337B9D-1765-42CD-B55E-942C86CBC337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AEF68C8-F8AC-4D3D-9F35-86C71D9CE1DF}">
      <dgm:prSet phldrT="[文本]"/>
      <dgm:spPr/>
      <dgm:t>
        <a:bodyPr vert="vert"/>
        <a:lstStyle/>
        <a:p>
          <a:r>
            <a:rPr lang="zh-CN" altLang="en-US" dirty="0"/>
            <a:t>渗透测试</a:t>
          </a:r>
        </a:p>
      </dgm:t>
    </dgm:pt>
    <dgm:pt modelId="{9AF72C62-CD8C-4D4B-9CC1-5559067A16F2}" type="parTrans" cxnId="{2137C2F6-AB8F-4DA1-88FC-0475CF1B8681}">
      <dgm:prSet/>
      <dgm:spPr/>
      <dgm:t>
        <a:bodyPr/>
        <a:lstStyle/>
        <a:p>
          <a:endParaRPr lang="zh-CN" altLang="en-US"/>
        </a:p>
      </dgm:t>
    </dgm:pt>
    <dgm:pt modelId="{DB404B63-FAC0-47AC-A078-EFBD06A44205}" type="sibTrans" cxnId="{2137C2F6-AB8F-4DA1-88FC-0475CF1B8681}">
      <dgm:prSet/>
      <dgm:spPr/>
      <dgm:t>
        <a:bodyPr/>
        <a:lstStyle/>
        <a:p>
          <a:endParaRPr lang="zh-CN" altLang="en-US"/>
        </a:p>
      </dgm:t>
    </dgm:pt>
    <dgm:pt modelId="{B88F323B-A8C8-4E68-9B4C-0230C046CDED}">
      <dgm:prSet phldrT="[文本]"/>
      <dgm:spPr>
        <a:solidFill>
          <a:srgbClr val="C00000"/>
        </a:solidFill>
      </dgm:spPr>
      <dgm:t>
        <a:bodyPr/>
        <a:lstStyle/>
        <a:p>
          <a:r>
            <a:rPr lang="zh-CN" altLang="en-US" dirty="0"/>
            <a:t>信息收集（</a:t>
          </a:r>
          <a:r>
            <a:rPr lang="en-US" altLang="zh-CN" dirty="0"/>
            <a:t>Recon</a:t>
          </a:r>
          <a:r>
            <a:rPr lang="zh-CN" altLang="en-US" dirty="0"/>
            <a:t>）</a:t>
          </a:r>
        </a:p>
      </dgm:t>
    </dgm:pt>
    <dgm:pt modelId="{705CBB41-B5E7-4201-A77C-BC04BC5325C9}" type="parTrans" cxnId="{AAD5A109-91AE-4139-99FF-83F721526DD8}">
      <dgm:prSet/>
      <dgm:spPr/>
      <dgm:t>
        <a:bodyPr/>
        <a:lstStyle/>
        <a:p>
          <a:endParaRPr lang="zh-CN" altLang="en-US"/>
        </a:p>
      </dgm:t>
    </dgm:pt>
    <dgm:pt modelId="{E9B76A3A-2B02-482C-A7A1-0B941E4BB162}" type="sibTrans" cxnId="{AAD5A109-91AE-4139-99FF-83F721526DD8}">
      <dgm:prSet/>
      <dgm:spPr/>
      <dgm:t>
        <a:bodyPr/>
        <a:lstStyle/>
        <a:p>
          <a:endParaRPr lang="zh-CN" altLang="en-US"/>
        </a:p>
      </dgm:t>
    </dgm:pt>
    <dgm:pt modelId="{9621AC0C-EBDF-445D-A64D-260F893C0528}">
      <dgm:prSet phldrT="[文本]"/>
      <dgm:spPr>
        <a:solidFill>
          <a:srgbClr val="C00000"/>
        </a:solidFill>
      </dgm:spPr>
      <dgm:t>
        <a:bodyPr/>
        <a:lstStyle/>
        <a:p>
          <a:r>
            <a:rPr lang="zh-CN" altLang="en-US" dirty="0"/>
            <a:t>物理安全（</a:t>
          </a:r>
          <a:r>
            <a:rPr lang="en-US" altLang="zh-CN" dirty="0"/>
            <a:t>Physical Security</a:t>
          </a:r>
          <a:r>
            <a:rPr lang="zh-CN" altLang="en-US" dirty="0"/>
            <a:t>）</a:t>
          </a:r>
        </a:p>
      </dgm:t>
    </dgm:pt>
    <dgm:pt modelId="{2C8094C1-116C-4C00-B1D3-6BAF48A1F091}" type="parTrans" cxnId="{EE714F5F-6B86-4596-9912-CBCF4885535B}">
      <dgm:prSet/>
      <dgm:spPr/>
      <dgm:t>
        <a:bodyPr/>
        <a:lstStyle/>
        <a:p>
          <a:endParaRPr lang="zh-CN" altLang="en-US"/>
        </a:p>
      </dgm:t>
    </dgm:pt>
    <dgm:pt modelId="{C7886A7D-D34B-407E-8F3D-7BFD3C9A9C5B}" type="sibTrans" cxnId="{EE714F5F-6B86-4596-9912-CBCF4885535B}">
      <dgm:prSet/>
      <dgm:spPr/>
      <dgm:t>
        <a:bodyPr/>
        <a:lstStyle/>
        <a:p>
          <a:endParaRPr lang="zh-CN" altLang="en-US"/>
        </a:p>
      </dgm:t>
    </dgm:pt>
    <dgm:pt modelId="{C5A14670-2E77-445E-9D61-6B309E08BB0B}">
      <dgm:prSet phldrT="[文本]"/>
      <dgm:spPr>
        <a:solidFill>
          <a:srgbClr val="C00000"/>
        </a:solidFill>
      </dgm:spPr>
      <dgm:t>
        <a:bodyPr/>
        <a:lstStyle/>
        <a:p>
          <a:r>
            <a:rPr lang="zh-CN" altLang="en-US" dirty="0"/>
            <a:t>社会工程（</a:t>
          </a:r>
          <a:r>
            <a:rPr lang="en-US" altLang="zh-CN" dirty="0"/>
            <a:t>Social Engineering</a:t>
          </a:r>
          <a:r>
            <a:rPr lang="zh-CN" altLang="en-US" dirty="0"/>
            <a:t>）</a:t>
          </a:r>
        </a:p>
      </dgm:t>
    </dgm:pt>
    <dgm:pt modelId="{AA652C83-A5DC-44F5-8455-85546F59CA82}" type="parTrans" cxnId="{B42B0442-D4D2-4E7C-B9DD-6B5BF2C53A5C}">
      <dgm:prSet/>
      <dgm:spPr/>
      <dgm:t>
        <a:bodyPr/>
        <a:lstStyle/>
        <a:p>
          <a:endParaRPr lang="zh-CN" altLang="en-US"/>
        </a:p>
      </dgm:t>
    </dgm:pt>
    <dgm:pt modelId="{4B017C0D-EE38-4C89-8DCD-D2314C80C998}" type="sibTrans" cxnId="{B42B0442-D4D2-4E7C-B9DD-6B5BF2C53A5C}">
      <dgm:prSet/>
      <dgm:spPr/>
      <dgm:t>
        <a:bodyPr/>
        <a:lstStyle/>
        <a:p>
          <a:endParaRPr lang="zh-CN" altLang="en-US"/>
        </a:p>
      </dgm:t>
    </dgm:pt>
    <dgm:pt modelId="{A6189F23-DAB4-451B-BA44-67D8E25E6692}">
      <dgm:prSet/>
      <dgm:spPr>
        <a:solidFill>
          <a:srgbClr val="C00000"/>
        </a:solidFill>
      </dgm:spPr>
      <dgm:t>
        <a:bodyPr/>
        <a:lstStyle/>
        <a:p>
          <a:r>
            <a:rPr lang="zh-CN" altLang="en-US" dirty="0"/>
            <a:t>开发利用（</a:t>
          </a:r>
          <a:r>
            <a:rPr lang="en-US" altLang="zh-CN" dirty="0"/>
            <a:t>Exploitation</a:t>
          </a:r>
          <a:r>
            <a:rPr lang="zh-CN" altLang="en-US" dirty="0"/>
            <a:t>）</a:t>
          </a:r>
        </a:p>
      </dgm:t>
    </dgm:pt>
    <dgm:pt modelId="{F606E1BE-0BD0-4BD2-AA74-8B0EFBEDA4A2}" type="parTrans" cxnId="{BD4547DC-4D80-45FC-9251-24E4ED4086EA}">
      <dgm:prSet/>
      <dgm:spPr/>
      <dgm:t>
        <a:bodyPr/>
        <a:lstStyle/>
        <a:p>
          <a:endParaRPr lang="zh-CN" altLang="en-US"/>
        </a:p>
      </dgm:t>
    </dgm:pt>
    <dgm:pt modelId="{8D999284-8B20-417B-810F-5691741A49BF}" type="sibTrans" cxnId="{BD4547DC-4D80-45FC-9251-24E4ED4086EA}">
      <dgm:prSet/>
      <dgm:spPr/>
      <dgm:t>
        <a:bodyPr/>
        <a:lstStyle/>
        <a:p>
          <a:endParaRPr lang="zh-CN" altLang="en-US"/>
        </a:p>
      </dgm:t>
    </dgm:pt>
    <dgm:pt modelId="{EE82EB9E-A48F-417C-98F9-3D3E33F6808D}">
      <dgm:prSet/>
      <dgm:spPr>
        <a:solidFill>
          <a:srgbClr val="C00000"/>
        </a:solidFill>
      </dgm:spPr>
      <dgm:t>
        <a:bodyPr/>
        <a:lstStyle/>
        <a:p>
          <a:r>
            <a:rPr lang="zh-CN" altLang="en-US" dirty="0"/>
            <a:t>后渗透（</a:t>
          </a:r>
          <a:r>
            <a:rPr lang="en-US" altLang="zh-CN" dirty="0"/>
            <a:t>Post-Exploitation</a:t>
          </a:r>
          <a:r>
            <a:rPr lang="zh-CN" altLang="en-US" dirty="0"/>
            <a:t>）</a:t>
          </a:r>
        </a:p>
      </dgm:t>
    </dgm:pt>
    <dgm:pt modelId="{DEC6C2D8-3D7B-4AF8-8BB8-3B440F4A63D4}" type="parTrans" cxnId="{07C2E220-EAD2-45A0-AD15-216B9E5F7AAB}">
      <dgm:prSet/>
      <dgm:spPr/>
      <dgm:t>
        <a:bodyPr/>
        <a:lstStyle/>
        <a:p>
          <a:endParaRPr lang="zh-CN" altLang="en-US"/>
        </a:p>
      </dgm:t>
    </dgm:pt>
    <dgm:pt modelId="{61EB9EFD-5737-4789-A227-12E2E8915E35}" type="sibTrans" cxnId="{07C2E220-EAD2-45A0-AD15-216B9E5F7AAB}">
      <dgm:prSet/>
      <dgm:spPr/>
      <dgm:t>
        <a:bodyPr/>
        <a:lstStyle/>
        <a:p>
          <a:endParaRPr lang="zh-CN" altLang="en-US"/>
        </a:p>
      </dgm:t>
    </dgm:pt>
    <dgm:pt modelId="{788850DE-1948-45B7-BCF2-3C6764502709}">
      <dgm:prSet/>
      <dgm:spPr>
        <a:ln>
          <a:solidFill>
            <a:schemeClr val="bg1"/>
          </a:solidFill>
        </a:ln>
      </dgm:spPr>
      <dgm:t>
        <a:bodyPr/>
        <a:lstStyle/>
        <a:p>
          <a:r>
            <a:rPr lang="en-US" altLang="zh-CN" dirty="0"/>
            <a:t>Initial Access</a:t>
          </a:r>
          <a:endParaRPr lang="zh-CN" altLang="en-US" dirty="0"/>
        </a:p>
      </dgm:t>
    </dgm:pt>
    <dgm:pt modelId="{4A5A4CFF-B734-46F7-A13C-435BD256C6F3}" type="parTrans" cxnId="{7077FC65-68CF-4264-8B7B-955A24EA5D5C}">
      <dgm:prSet/>
      <dgm:spPr/>
      <dgm:t>
        <a:bodyPr/>
        <a:lstStyle/>
        <a:p>
          <a:endParaRPr lang="zh-CN" altLang="en-US"/>
        </a:p>
      </dgm:t>
    </dgm:pt>
    <dgm:pt modelId="{89DD2686-C9BA-43AB-9B8C-6518B5E0C5E5}" type="sibTrans" cxnId="{7077FC65-68CF-4264-8B7B-955A24EA5D5C}">
      <dgm:prSet/>
      <dgm:spPr/>
      <dgm:t>
        <a:bodyPr/>
        <a:lstStyle/>
        <a:p>
          <a:endParaRPr lang="zh-CN" altLang="en-US"/>
        </a:p>
      </dgm:t>
    </dgm:pt>
    <dgm:pt modelId="{60532FAA-57B7-488C-87A4-26D6D005D956}">
      <dgm:prSet/>
      <dgm:spPr/>
      <dgm:t>
        <a:bodyPr/>
        <a:lstStyle/>
        <a:p>
          <a:r>
            <a:rPr lang="en-US" altLang="zh-CN" dirty="0"/>
            <a:t>Execution</a:t>
          </a:r>
          <a:endParaRPr lang="zh-CN" altLang="en-US" dirty="0"/>
        </a:p>
      </dgm:t>
    </dgm:pt>
    <dgm:pt modelId="{A4F6E3F1-F6D3-4DF3-BE8D-E093D9713C03}" type="parTrans" cxnId="{AAA59124-A63A-43CB-926F-023B2883951A}">
      <dgm:prSet/>
      <dgm:spPr/>
      <dgm:t>
        <a:bodyPr/>
        <a:lstStyle/>
        <a:p>
          <a:endParaRPr lang="zh-CN" altLang="en-US"/>
        </a:p>
      </dgm:t>
    </dgm:pt>
    <dgm:pt modelId="{E166C091-0D8E-40DD-8D19-9745EAABB9FF}" type="sibTrans" cxnId="{AAA59124-A63A-43CB-926F-023B2883951A}">
      <dgm:prSet/>
      <dgm:spPr/>
      <dgm:t>
        <a:bodyPr/>
        <a:lstStyle/>
        <a:p>
          <a:endParaRPr lang="zh-CN" altLang="en-US"/>
        </a:p>
      </dgm:t>
    </dgm:pt>
    <dgm:pt modelId="{821B400B-5ABD-40D8-8085-417F956C8FBA}">
      <dgm:prSet/>
      <dgm:spPr/>
      <dgm:t>
        <a:bodyPr/>
        <a:lstStyle/>
        <a:p>
          <a:r>
            <a:rPr lang="en-US" altLang="zh-CN" dirty="0"/>
            <a:t>Persistence</a:t>
          </a:r>
          <a:endParaRPr lang="zh-CN" altLang="en-US" dirty="0"/>
        </a:p>
      </dgm:t>
    </dgm:pt>
    <dgm:pt modelId="{EE2AEADE-4B13-4A35-B2FA-0DE4991C66B6}" type="parTrans" cxnId="{773A4876-7344-4F5D-9CCA-F5B5A6F7D56C}">
      <dgm:prSet/>
      <dgm:spPr/>
      <dgm:t>
        <a:bodyPr/>
        <a:lstStyle/>
        <a:p>
          <a:endParaRPr lang="zh-CN" altLang="en-US"/>
        </a:p>
      </dgm:t>
    </dgm:pt>
    <dgm:pt modelId="{85F878B4-D7CF-4107-8F20-C5EB0DEDC6D4}" type="sibTrans" cxnId="{773A4876-7344-4F5D-9CCA-F5B5A6F7D56C}">
      <dgm:prSet/>
      <dgm:spPr/>
      <dgm:t>
        <a:bodyPr/>
        <a:lstStyle/>
        <a:p>
          <a:endParaRPr lang="zh-CN" altLang="en-US"/>
        </a:p>
      </dgm:t>
    </dgm:pt>
    <dgm:pt modelId="{945AC5A9-6F5A-4E2D-A3A4-FDC57A345862}">
      <dgm:prSet/>
      <dgm:spPr/>
      <dgm:t>
        <a:bodyPr/>
        <a:lstStyle/>
        <a:p>
          <a:r>
            <a:rPr lang="en-US" altLang="zh-CN" dirty="0"/>
            <a:t>Privilege Escalation</a:t>
          </a:r>
          <a:endParaRPr lang="zh-CN" altLang="en-US" dirty="0"/>
        </a:p>
      </dgm:t>
    </dgm:pt>
    <dgm:pt modelId="{DAD0EEA8-0394-4651-9C07-0D2C37562AAB}" type="parTrans" cxnId="{15A37456-C155-4752-821B-4E6A08B402DF}">
      <dgm:prSet/>
      <dgm:spPr/>
      <dgm:t>
        <a:bodyPr/>
        <a:lstStyle/>
        <a:p>
          <a:endParaRPr lang="zh-CN" altLang="en-US"/>
        </a:p>
      </dgm:t>
    </dgm:pt>
    <dgm:pt modelId="{6F238B7F-7E2C-4A1A-871E-4C87C2305A36}" type="sibTrans" cxnId="{15A37456-C155-4752-821B-4E6A08B402DF}">
      <dgm:prSet/>
      <dgm:spPr/>
      <dgm:t>
        <a:bodyPr/>
        <a:lstStyle/>
        <a:p>
          <a:endParaRPr lang="zh-CN" altLang="en-US"/>
        </a:p>
      </dgm:t>
    </dgm:pt>
    <dgm:pt modelId="{8D7C0E12-B99D-4F2F-B5BF-9237871EFB17}">
      <dgm:prSet/>
      <dgm:spPr/>
      <dgm:t>
        <a:bodyPr/>
        <a:lstStyle/>
        <a:p>
          <a:r>
            <a:rPr lang="en-US" altLang="zh-CN" dirty="0"/>
            <a:t>Defense Evasion</a:t>
          </a:r>
          <a:endParaRPr lang="zh-CN" altLang="en-US" dirty="0"/>
        </a:p>
      </dgm:t>
    </dgm:pt>
    <dgm:pt modelId="{2E55D845-F070-436C-B619-2299655DDFCB}" type="parTrans" cxnId="{47096B7A-DA06-4350-B19F-462CDB625774}">
      <dgm:prSet/>
      <dgm:spPr/>
      <dgm:t>
        <a:bodyPr/>
        <a:lstStyle/>
        <a:p>
          <a:endParaRPr lang="zh-CN" altLang="en-US"/>
        </a:p>
      </dgm:t>
    </dgm:pt>
    <dgm:pt modelId="{70583B17-0BF5-4664-967B-4E65DF13AF55}" type="sibTrans" cxnId="{47096B7A-DA06-4350-B19F-462CDB625774}">
      <dgm:prSet/>
      <dgm:spPr/>
      <dgm:t>
        <a:bodyPr/>
        <a:lstStyle/>
        <a:p>
          <a:endParaRPr lang="zh-CN" altLang="en-US"/>
        </a:p>
      </dgm:t>
    </dgm:pt>
    <dgm:pt modelId="{124ADF89-E747-4153-B59F-14199C615C7D}">
      <dgm:prSet/>
      <dgm:spPr/>
      <dgm:t>
        <a:bodyPr/>
        <a:lstStyle/>
        <a:p>
          <a:r>
            <a:rPr lang="en-US" altLang="zh-CN" dirty="0"/>
            <a:t>Credential Access</a:t>
          </a:r>
          <a:endParaRPr lang="zh-CN" altLang="en-US" dirty="0"/>
        </a:p>
      </dgm:t>
    </dgm:pt>
    <dgm:pt modelId="{14A76C1D-6464-4F85-B172-A31E13B3B214}" type="parTrans" cxnId="{24BB72E9-0870-4AE1-BB1A-F09B2C204054}">
      <dgm:prSet/>
      <dgm:spPr/>
      <dgm:t>
        <a:bodyPr/>
        <a:lstStyle/>
        <a:p>
          <a:endParaRPr lang="zh-CN" altLang="en-US"/>
        </a:p>
      </dgm:t>
    </dgm:pt>
    <dgm:pt modelId="{F28EBFB8-EAED-43C7-BA2E-D09660BBBBB9}" type="sibTrans" cxnId="{24BB72E9-0870-4AE1-BB1A-F09B2C204054}">
      <dgm:prSet/>
      <dgm:spPr/>
      <dgm:t>
        <a:bodyPr/>
        <a:lstStyle/>
        <a:p>
          <a:endParaRPr lang="zh-CN" altLang="en-US"/>
        </a:p>
      </dgm:t>
    </dgm:pt>
    <dgm:pt modelId="{C17DC4C7-4871-4772-8CBE-55BEEFAF50BB}">
      <dgm:prSet/>
      <dgm:spPr/>
      <dgm:t>
        <a:bodyPr/>
        <a:lstStyle/>
        <a:p>
          <a:r>
            <a:rPr lang="en-US" altLang="zh-CN" dirty="0"/>
            <a:t>Discovery</a:t>
          </a:r>
          <a:endParaRPr lang="zh-CN" altLang="en-US" dirty="0"/>
        </a:p>
      </dgm:t>
    </dgm:pt>
    <dgm:pt modelId="{9A46AB7C-8ABA-442B-B04B-02C33D08927D}" type="parTrans" cxnId="{A05B953C-8783-48C0-8C96-5B24B44AB894}">
      <dgm:prSet/>
      <dgm:spPr/>
      <dgm:t>
        <a:bodyPr/>
        <a:lstStyle/>
        <a:p>
          <a:endParaRPr lang="zh-CN" altLang="en-US"/>
        </a:p>
      </dgm:t>
    </dgm:pt>
    <dgm:pt modelId="{425AB794-A8E6-4328-A351-427BE82F09A8}" type="sibTrans" cxnId="{A05B953C-8783-48C0-8C96-5B24B44AB894}">
      <dgm:prSet/>
      <dgm:spPr/>
      <dgm:t>
        <a:bodyPr/>
        <a:lstStyle/>
        <a:p>
          <a:endParaRPr lang="zh-CN" altLang="en-US"/>
        </a:p>
      </dgm:t>
    </dgm:pt>
    <dgm:pt modelId="{91A6AA1C-9639-44AA-A400-3AA527D5FB7D}">
      <dgm:prSet/>
      <dgm:spPr/>
      <dgm:t>
        <a:bodyPr/>
        <a:lstStyle/>
        <a:p>
          <a:r>
            <a:rPr lang="en-US" altLang="zh-CN" dirty="0"/>
            <a:t>Lateral Movement</a:t>
          </a:r>
          <a:endParaRPr lang="zh-CN" altLang="en-US" dirty="0"/>
        </a:p>
      </dgm:t>
    </dgm:pt>
    <dgm:pt modelId="{829016EC-5422-47C6-956E-EE8ADBCE5044}" type="parTrans" cxnId="{3B717118-56A2-449F-98A1-C6663FB4F827}">
      <dgm:prSet/>
      <dgm:spPr/>
      <dgm:t>
        <a:bodyPr/>
        <a:lstStyle/>
        <a:p>
          <a:endParaRPr lang="zh-CN" altLang="en-US"/>
        </a:p>
      </dgm:t>
    </dgm:pt>
    <dgm:pt modelId="{3B6A0D0F-9A8E-4DBA-BFC1-B2ABDEC204B3}" type="sibTrans" cxnId="{3B717118-56A2-449F-98A1-C6663FB4F827}">
      <dgm:prSet/>
      <dgm:spPr/>
      <dgm:t>
        <a:bodyPr/>
        <a:lstStyle/>
        <a:p>
          <a:endParaRPr lang="zh-CN" altLang="en-US"/>
        </a:p>
      </dgm:t>
    </dgm:pt>
    <dgm:pt modelId="{28B2418A-0330-4828-B160-413948492FE1}">
      <dgm:prSet/>
      <dgm:spPr/>
      <dgm:t>
        <a:bodyPr/>
        <a:lstStyle/>
        <a:p>
          <a:r>
            <a:rPr lang="en-US" altLang="zh-CN" dirty="0"/>
            <a:t>Collection</a:t>
          </a:r>
          <a:endParaRPr lang="zh-CN" altLang="en-US" dirty="0"/>
        </a:p>
      </dgm:t>
    </dgm:pt>
    <dgm:pt modelId="{C0D944AC-4E4E-4902-9D71-45E92F92E17D}" type="parTrans" cxnId="{E41F1D4B-B877-4B0B-88CC-C6C7323BD4CB}">
      <dgm:prSet/>
      <dgm:spPr/>
      <dgm:t>
        <a:bodyPr/>
        <a:lstStyle/>
        <a:p>
          <a:endParaRPr lang="zh-CN" altLang="en-US"/>
        </a:p>
      </dgm:t>
    </dgm:pt>
    <dgm:pt modelId="{ABFBA658-6EA8-46D8-8CDE-805AB14BFF32}" type="sibTrans" cxnId="{E41F1D4B-B877-4B0B-88CC-C6C7323BD4CB}">
      <dgm:prSet/>
      <dgm:spPr/>
      <dgm:t>
        <a:bodyPr/>
        <a:lstStyle/>
        <a:p>
          <a:endParaRPr lang="zh-CN" altLang="en-US"/>
        </a:p>
      </dgm:t>
    </dgm:pt>
    <dgm:pt modelId="{8BA67E55-5CE7-48B5-ACA0-9B365C264A19}">
      <dgm:prSet/>
      <dgm:spPr/>
      <dgm:t>
        <a:bodyPr/>
        <a:lstStyle/>
        <a:p>
          <a:r>
            <a:rPr lang="en-US" altLang="zh-CN" dirty="0"/>
            <a:t>C2</a:t>
          </a:r>
          <a:endParaRPr lang="zh-CN" altLang="en-US" dirty="0"/>
        </a:p>
      </dgm:t>
    </dgm:pt>
    <dgm:pt modelId="{34810136-2925-43D9-92A8-BAF1F6C8D60B}" type="parTrans" cxnId="{EFBD03A8-739C-4C07-9A50-8A98F8913994}">
      <dgm:prSet/>
      <dgm:spPr/>
      <dgm:t>
        <a:bodyPr/>
        <a:lstStyle/>
        <a:p>
          <a:endParaRPr lang="zh-CN" altLang="en-US"/>
        </a:p>
      </dgm:t>
    </dgm:pt>
    <dgm:pt modelId="{FAE435EF-09B9-4266-ABB7-B84E970E09E2}" type="sibTrans" cxnId="{EFBD03A8-739C-4C07-9A50-8A98F8913994}">
      <dgm:prSet/>
      <dgm:spPr/>
      <dgm:t>
        <a:bodyPr/>
        <a:lstStyle/>
        <a:p>
          <a:endParaRPr lang="zh-CN" altLang="en-US"/>
        </a:p>
      </dgm:t>
    </dgm:pt>
    <dgm:pt modelId="{D92B4CCF-A3F8-4F32-A06B-F8E3E07C08F9}">
      <dgm:prSet/>
      <dgm:spPr/>
      <dgm:t>
        <a:bodyPr/>
        <a:lstStyle/>
        <a:p>
          <a:r>
            <a:rPr lang="en-US" altLang="zh-CN" dirty="0"/>
            <a:t>Exfiltration</a:t>
          </a:r>
          <a:endParaRPr lang="zh-CN" altLang="en-US" dirty="0"/>
        </a:p>
      </dgm:t>
    </dgm:pt>
    <dgm:pt modelId="{6DE80FE3-8ED5-49FF-9979-C9E60B19B7A1}" type="parTrans" cxnId="{6FC1AA28-07B7-4D44-BF7B-1D2A9237C083}">
      <dgm:prSet/>
      <dgm:spPr/>
      <dgm:t>
        <a:bodyPr/>
        <a:lstStyle/>
        <a:p>
          <a:endParaRPr lang="zh-CN" altLang="en-US"/>
        </a:p>
      </dgm:t>
    </dgm:pt>
    <dgm:pt modelId="{023493C9-7028-4977-B845-F9D4FB24413E}" type="sibTrans" cxnId="{6FC1AA28-07B7-4D44-BF7B-1D2A9237C083}">
      <dgm:prSet/>
      <dgm:spPr/>
      <dgm:t>
        <a:bodyPr/>
        <a:lstStyle/>
        <a:p>
          <a:endParaRPr lang="zh-CN" altLang="en-US"/>
        </a:p>
      </dgm:t>
    </dgm:pt>
    <dgm:pt modelId="{2324BCEE-9893-4EAE-BF3B-EA81DCA2A0CD}">
      <dgm:prSet/>
      <dgm:spPr/>
      <dgm:t>
        <a:bodyPr/>
        <a:lstStyle/>
        <a:p>
          <a:r>
            <a:rPr lang="en-US" altLang="zh-CN" dirty="0"/>
            <a:t>Impact</a:t>
          </a:r>
          <a:endParaRPr lang="zh-CN" altLang="en-US" dirty="0"/>
        </a:p>
      </dgm:t>
    </dgm:pt>
    <dgm:pt modelId="{54D79D00-E8A9-40A8-9AF2-4BBDC6E6D430}" type="parTrans" cxnId="{93DBC1DE-5582-45BF-AC47-72B8C26BF87C}">
      <dgm:prSet/>
      <dgm:spPr/>
      <dgm:t>
        <a:bodyPr/>
        <a:lstStyle/>
        <a:p>
          <a:endParaRPr lang="zh-CN" altLang="en-US"/>
        </a:p>
      </dgm:t>
    </dgm:pt>
    <dgm:pt modelId="{A421D599-3506-4A04-8ECC-FD7B5F125400}" type="sibTrans" cxnId="{93DBC1DE-5582-45BF-AC47-72B8C26BF87C}">
      <dgm:prSet/>
      <dgm:spPr/>
      <dgm:t>
        <a:bodyPr/>
        <a:lstStyle/>
        <a:p>
          <a:endParaRPr lang="zh-CN" altLang="en-US"/>
        </a:p>
      </dgm:t>
    </dgm:pt>
    <dgm:pt modelId="{E44DC9A0-7D7C-4B0A-B327-9BD6418813E2}" type="pres">
      <dgm:prSet presAssocID="{E3337B9D-1765-42CD-B55E-942C86CBC337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416CE5C4-FD0D-40FF-9573-CB8FA55EAAE0}" type="pres">
      <dgm:prSet presAssocID="{FAEF68C8-F8AC-4D3D-9F35-86C71D9CE1DF}" presName="root1" presStyleCnt="0"/>
      <dgm:spPr/>
    </dgm:pt>
    <dgm:pt modelId="{3D425EEF-9F0F-40E4-B74C-ED4FCA3760C4}" type="pres">
      <dgm:prSet presAssocID="{FAEF68C8-F8AC-4D3D-9F35-86C71D9CE1DF}" presName="LevelOneTextNode" presStyleLbl="node0" presStyleIdx="0" presStyleCnt="1" custLinFactX="-100000" custLinFactNeighborX="-131052" custLinFactNeighborY="39945">
        <dgm:presLayoutVars>
          <dgm:chPref val="3"/>
        </dgm:presLayoutVars>
      </dgm:prSet>
      <dgm:spPr/>
    </dgm:pt>
    <dgm:pt modelId="{4A52E4DA-EBF1-4816-90EE-F27F99F1A619}" type="pres">
      <dgm:prSet presAssocID="{FAEF68C8-F8AC-4D3D-9F35-86C71D9CE1DF}" presName="level2hierChild" presStyleCnt="0"/>
      <dgm:spPr/>
    </dgm:pt>
    <dgm:pt modelId="{DA47B685-A655-42A0-9F6D-74EF54993528}" type="pres">
      <dgm:prSet presAssocID="{705CBB41-B5E7-4201-A77C-BC04BC5325C9}" presName="conn2-1" presStyleLbl="parChTrans1D2" presStyleIdx="0" presStyleCnt="5"/>
      <dgm:spPr/>
    </dgm:pt>
    <dgm:pt modelId="{F8335C4E-647F-4AC7-BF6F-14E32F05A392}" type="pres">
      <dgm:prSet presAssocID="{705CBB41-B5E7-4201-A77C-BC04BC5325C9}" presName="connTx" presStyleLbl="parChTrans1D2" presStyleIdx="0" presStyleCnt="5"/>
      <dgm:spPr/>
    </dgm:pt>
    <dgm:pt modelId="{69118F73-2A04-48FC-93E9-7995CB1AED87}" type="pres">
      <dgm:prSet presAssocID="{B88F323B-A8C8-4E68-9B4C-0230C046CDED}" presName="root2" presStyleCnt="0"/>
      <dgm:spPr/>
    </dgm:pt>
    <dgm:pt modelId="{C320C29B-ABA4-44DA-B7EC-0A2E230C4CA0}" type="pres">
      <dgm:prSet presAssocID="{B88F323B-A8C8-4E68-9B4C-0230C046CDED}" presName="LevelTwoTextNode" presStyleLbl="node2" presStyleIdx="0" presStyleCnt="5" custScaleX="202649">
        <dgm:presLayoutVars>
          <dgm:chPref val="3"/>
        </dgm:presLayoutVars>
      </dgm:prSet>
      <dgm:spPr/>
    </dgm:pt>
    <dgm:pt modelId="{F4D8BFF1-B4AB-4944-8AEE-1A60825B66A1}" type="pres">
      <dgm:prSet presAssocID="{B88F323B-A8C8-4E68-9B4C-0230C046CDED}" presName="level3hierChild" presStyleCnt="0"/>
      <dgm:spPr/>
    </dgm:pt>
    <dgm:pt modelId="{71E3AA08-AD73-490B-8CD2-8912FDB98EA2}" type="pres">
      <dgm:prSet presAssocID="{2C8094C1-116C-4C00-B1D3-6BAF48A1F091}" presName="conn2-1" presStyleLbl="parChTrans1D2" presStyleIdx="1" presStyleCnt="5"/>
      <dgm:spPr/>
    </dgm:pt>
    <dgm:pt modelId="{350FA351-E296-49C6-88A8-5326183BF458}" type="pres">
      <dgm:prSet presAssocID="{2C8094C1-116C-4C00-B1D3-6BAF48A1F091}" presName="connTx" presStyleLbl="parChTrans1D2" presStyleIdx="1" presStyleCnt="5"/>
      <dgm:spPr/>
    </dgm:pt>
    <dgm:pt modelId="{99946FFF-BA22-4DD3-BD5A-AA905DEAEA10}" type="pres">
      <dgm:prSet presAssocID="{9621AC0C-EBDF-445D-A64D-260F893C0528}" presName="root2" presStyleCnt="0"/>
      <dgm:spPr/>
    </dgm:pt>
    <dgm:pt modelId="{CAC69EBD-703A-4E92-AB83-9D71982BC8C2}" type="pres">
      <dgm:prSet presAssocID="{9621AC0C-EBDF-445D-A64D-260F893C0528}" presName="LevelTwoTextNode" presStyleLbl="node2" presStyleIdx="1" presStyleCnt="5" custScaleX="202649" custLinFactNeighborX="0" custLinFactNeighborY="59706">
        <dgm:presLayoutVars>
          <dgm:chPref val="3"/>
        </dgm:presLayoutVars>
      </dgm:prSet>
      <dgm:spPr/>
    </dgm:pt>
    <dgm:pt modelId="{83D1094A-42EE-4C55-9208-13E5C226C8E2}" type="pres">
      <dgm:prSet presAssocID="{9621AC0C-EBDF-445D-A64D-260F893C0528}" presName="level3hierChild" presStyleCnt="0"/>
      <dgm:spPr/>
    </dgm:pt>
    <dgm:pt modelId="{A030ED13-B488-4C4A-85E3-A4497B2DB749}" type="pres">
      <dgm:prSet presAssocID="{AA652C83-A5DC-44F5-8455-85546F59CA82}" presName="conn2-1" presStyleLbl="parChTrans1D2" presStyleIdx="2" presStyleCnt="5"/>
      <dgm:spPr/>
    </dgm:pt>
    <dgm:pt modelId="{86B00C5F-11E5-4B7C-A687-14D1909891C0}" type="pres">
      <dgm:prSet presAssocID="{AA652C83-A5DC-44F5-8455-85546F59CA82}" presName="connTx" presStyleLbl="parChTrans1D2" presStyleIdx="2" presStyleCnt="5"/>
      <dgm:spPr/>
    </dgm:pt>
    <dgm:pt modelId="{DA30C7BC-39E2-4F1A-93AF-B835DBD3081B}" type="pres">
      <dgm:prSet presAssocID="{C5A14670-2E77-445E-9D61-6B309E08BB0B}" presName="root2" presStyleCnt="0"/>
      <dgm:spPr/>
    </dgm:pt>
    <dgm:pt modelId="{E5DCEDB3-9A6A-44FD-A017-8326A4C62C24}" type="pres">
      <dgm:prSet presAssocID="{C5A14670-2E77-445E-9D61-6B309E08BB0B}" presName="LevelTwoTextNode" presStyleLbl="node2" presStyleIdx="2" presStyleCnt="5" custScaleX="202649" custLinFactY="36702" custLinFactNeighborX="1903" custLinFactNeighborY="100000">
        <dgm:presLayoutVars>
          <dgm:chPref val="3"/>
        </dgm:presLayoutVars>
      </dgm:prSet>
      <dgm:spPr/>
    </dgm:pt>
    <dgm:pt modelId="{B2101B2B-E0BD-42DF-969A-255FC95501E3}" type="pres">
      <dgm:prSet presAssocID="{C5A14670-2E77-445E-9D61-6B309E08BB0B}" presName="level3hierChild" presStyleCnt="0"/>
      <dgm:spPr/>
    </dgm:pt>
    <dgm:pt modelId="{3A09792A-8078-4DBD-BCAF-A4D47FEA977A}" type="pres">
      <dgm:prSet presAssocID="{F606E1BE-0BD0-4BD2-AA74-8B0EFBEDA4A2}" presName="conn2-1" presStyleLbl="parChTrans1D2" presStyleIdx="3" presStyleCnt="5"/>
      <dgm:spPr/>
    </dgm:pt>
    <dgm:pt modelId="{1218D241-23B1-4BC1-8DB8-0C86DF84A8E3}" type="pres">
      <dgm:prSet presAssocID="{F606E1BE-0BD0-4BD2-AA74-8B0EFBEDA4A2}" presName="connTx" presStyleLbl="parChTrans1D2" presStyleIdx="3" presStyleCnt="5"/>
      <dgm:spPr/>
    </dgm:pt>
    <dgm:pt modelId="{9963FA9B-E1CC-4B8B-90E6-FBA5431F7AB3}" type="pres">
      <dgm:prSet presAssocID="{A6189F23-DAB4-451B-BA44-67D8E25E6692}" presName="root2" presStyleCnt="0"/>
      <dgm:spPr/>
    </dgm:pt>
    <dgm:pt modelId="{05C64A47-C201-4DBB-B86E-86DF75AA751C}" type="pres">
      <dgm:prSet presAssocID="{A6189F23-DAB4-451B-BA44-67D8E25E6692}" presName="LevelTwoTextNode" presStyleLbl="node2" presStyleIdx="3" presStyleCnt="5" custScaleX="202649" custLinFactY="100000" custLinFactNeighborX="2540" custLinFactNeighborY="118563">
        <dgm:presLayoutVars>
          <dgm:chPref val="3"/>
        </dgm:presLayoutVars>
      </dgm:prSet>
      <dgm:spPr/>
    </dgm:pt>
    <dgm:pt modelId="{D84660DD-61E7-4678-8B7E-CC1D1CA2AB01}" type="pres">
      <dgm:prSet presAssocID="{A6189F23-DAB4-451B-BA44-67D8E25E6692}" presName="level3hierChild" presStyleCnt="0"/>
      <dgm:spPr/>
    </dgm:pt>
    <dgm:pt modelId="{AB40FAF6-3AA7-4085-BA94-5525D220773A}" type="pres">
      <dgm:prSet presAssocID="{DEC6C2D8-3D7B-4AF8-8BB8-3B440F4A63D4}" presName="conn2-1" presStyleLbl="parChTrans1D2" presStyleIdx="4" presStyleCnt="5"/>
      <dgm:spPr/>
    </dgm:pt>
    <dgm:pt modelId="{41127A79-8E65-446D-ACA4-37EFB699359C}" type="pres">
      <dgm:prSet presAssocID="{DEC6C2D8-3D7B-4AF8-8BB8-3B440F4A63D4}" presName="connTx" presStyleLbl="parChTrans1D2" presStyleIdx="4" presStyleCnt="5"/>
      <dgm:spPr/>
    </dgm:pt>
    <dgm:pt modelId="{8C2C5749-2BB1-4A0E-B794-429BD770F48F}" type="pres">
      <dgm:prSet presAssocID="{EE82EB9E-A48F-417C-98F9-3D3E33F6808D}" presName="root2" presStyleCnt="0"/>
      <dgm:spPr/>
    </dgm:pt>
    <dgm:pt modelId="{67FA0AC2-D2E0-4FD9-8A1D-43449D57A37C}" type="pres">
      <dgm:prSet presAssocID="{EE82EB9E-A48F-417C-98F9-3D3E33F6808D}" presName="LevelTwoTextNode" presStyleLbl="node2" presStyleIdx="4" presStyleCnt="5" custScaleX="202649" custLinFactY="103335" custLinFactNeighborX="635" custLinFactNeighborY="200000">
        <dgm:presLayoutVars>
          <dgm:chPref val="3"/>
        </dgm:presLayoutVars>
      </dgm:prSet>
      <dgm:spPr/>
    </dgm:pt>
    <dgm:pt modelId="{5505B7E1-6A5B-4D05-AC73-FCE707A78384}" type="pres">
      <dgm:prSet presAssocID="{EE82EB9E-A48F-417C-98F9-3D3E33F6808D}" presName="level3hierChild" presStyleCnt="0"/>
      <dgm:spPr/>
    </dgm:pt>
    <dgm:pt modelId="{303D47FC-A475-49A9-90BD-F61486EDED44}" type="pres">
      <dgm:prSet presAssocID="{4A5A4CFF-B734-46F7-A13C-435BD256C6F3}" presName="conn2-1" presStyleLbl="parChTrans1D3" presStyleIdx="0" presStyleCnt="12"/>
      <dgm:spPr/>
    </dgm:pt>
    <dgm:pt modelId="{6E37CD01-493F-481E-AAEF-2588E99B1889}" type="pres">
      <dgm:prSet presAssocID="{4A5A4CFF-B734-46F7-A13C-435BD256C6F3}" presName="connTx" presStyleLbl="parChTrans1D3" presStyleIdx="0" presStyleCnt="12"/>
      <dgm:spPr/>
    </dgm:pt>
    <dgm:pt modelId="{DA38721B-58E0-4749-A1A6-08D01413894D}" type="pres">
      <dgm:prSet presAssocID="{788850DE-1948-45B7-BCF2-3C6764502709}" presName="root2" presStyleCnt="0"/>
      <dgm:spPr/>
    </dgm:pt>
    <dgm:pt modelId="{77EE67B0-517D-45CC-8995-D6F0287730A3}" type="pres">
      <dgm:prSet presAssocID="{788850DE-1948-45B7-BCF2-3C6764502709}" presName="LevelTwoTextNode" presStyleLbl="node3" presStyleIdx="0" presStyleCnt="12" custScaleX="108597" custLinFactX="47549" custLinFactY="54850" custLinFactNeighborX="100000" custLinFactNeighborY="100000">
        <dgm:presLayoutVars>
          <dgm:chPref val="3"/>
        </dgm:presLayoutVars>
      </dgm:prSet>
      <dgm:spPr/>
    </dgm:pt>
    <dgm:pt modelId="{DDB74905-7BFF-447F-958E-6504E2BDA212}" type="pres">
      <dgm:prSet presAssocID="{788850DE-1948-45B7-BCF2-3C6764502709}" presName="level3hierChild" presStyleCnt="0"/>
      <dgm:spPr/>
    </dgm:pt>
    <dgm:pt modelId="{3F9A6277-ADFF-422A-8241-191B8234BFEC}" type="pres">
      <dgm:prSet presAssocID="{A4F6E3F1-F6D3-4DF3-BE8D-E093D9713C03}" presName="conn2-1" presStyleLbl="parChTrans1D3" presStyleIdx="1" presStyleCnt="12"/>
      <dgm:spPr/>
    </dgm:pt>
    <dgm:pt modelId="{ED812458-345F-4D2D-B24D-4089DC120AAB}" type="pres">
      <dgm:prSet presAssocID="{A4F6E3F1-F6D3-4DF3-BE8D-E093D9713C03}" presName="connTx" presStyleLbl="parChTrans1D3" presStyleIdx="1" presStyleCnt="12"/>
      <dgm:spPr/>
    </dgm:pt>
    <dgm:pt modelId="{D41C5122-9AAB-4034-ADB7-D62A99242EB5}" type="pres">
      <dgm:prSet presAssocID="{60532FAA-57B7-488C-87A4-26D6D005D956}" presName="root2" presStyleCnt="0"/>
      <dgm:spPr/>
    </dgm:pt>
    <dgm:pt modelId="{3DA1BA1B-4E67-405F-A3AD-B4CDE89A017E}" type="pres">
      <dgm:prSet presAssocID="{60532FAA-57B7-488C-87A4-26D6D005D956}" presName="LevelTwoTextNode" presStyleLbl="node3" presStyleIdx="1" presStyleCnt="12" custScaleX="108597" custLinFactX="47549" custLinFactY="30719" custLinFactNeighborX="100000" custLinFactNeighborY="100000">
        <dgm:presLayoutVars>
          <dgm:chPref val="3"/>
        </dgm:presLayoutVars>
      </dgm:prSet>
      <dgm:spPr/>
    </dgm:pt>
    <dgm:pt modelId="{6EEDA472-195D-4377-B23F-FE27374F6223}" type="pres">
      <dgm:prSet presAssocID="{60532FAA-57B7-488C-87A4-26D6D005D956}" presName="level3hierChild" presStyleCnt="0"/>
      <dgm:spPr/>
    </dgm:pt>
    <dgm:pt modelId="{6E572820-E8C6-4C87-984B-D2F7510716A0}" type="pres">
      <dgm:prSet presAssocID="{EE2AEADE-4B13-4A35-B2FA-0DE4991C66B6}" presName="conn2-1" presStyleLbl="parChTrans1D3" presStyleIdx="2" presStyleCnt="12"/>
      <dgm:spPr/>
    </dgm:pt>
    <dgm:pt modelId="{789AC5A8-FF61-4FD2-BF40-C7963CDE8334}" type="pres">
      <dgm:prSet presAssocID="{EE2AEADE-4B13-4A35-B2FA-0DE4991C66B6}" presName="connTx" presStyleLbl="parChTrans1D3" presStyleIdx="2" presStyleCnt="12"/>
      <dgm:spPr/>
    </dgm:pt>
    <dgm:pt modelId="{D801A469-8CCC-4D72-AEFE-29FF6F6D3B1D}" type="pres">
      <dgm:prSet presAssocID="{821B400B-5ABD-40D8-8085-417F956C8FBA}" presName="root2" presStyleCnt="0"/>
      <dgm:spPr/>
    </dgm:pt>
    <dgm:pt modelId="{E0AFA6C9-B496-434A-9E89-AEB621AD384B}" type="pres">
      <dgm:prSet presAssocID="{821B400B-5ABD-40D8-8085-417F956C8FBA}" presName="LevelTwoTextNode" presStyleLbl="node3" presStyleIdx="2" presStyleCnt="12" custScaleX="108597" custLinFactX="47549" custLinFactY="5177" custLinFactNeighborX="100000" custLinFactNeighborY="100000">
        <dgm:presLayoutVars>
          <dgm:chPref val="3"/>
        </dgm:presLayoutVars>
      </dgm:prSet>
      <dgm:spPr/>
    </dgm:pt>
    <dgm:pt modelId="{3A2DA113-DDBB-4835-97FB-321366EA2C67}" type="pres">
      <dgm:prSet presAssocID="{821B400B-5ABD-40D8-8085-417F956C8FBA}" presName="level3hierChild" presStyleCnt="0"/>
      <dgm:spPr/>
    </dgm:pt>
    <dgm:pt modelId="{FDE1F720-93CE-4E54-A211-232C6B5A7769}" type="pres">
      <dgm:prSet presAssocID="{DAD0EEA8-0394-4651-9C07-0D2C37562AAB}" presName="conn2-1" presStyleLbl="parChTrans1D3" presStyleIdx="3" presStyleCnt="12"/>
      <dgm:spPr/>
    </dgm:pt>
    <dgm:pt modelId="{8F29F260-3629-4420-B269-A36E5BA706A6}" type="pres">
      <dgm:prSet presAssocID="{DAD0EEA8-0394-4651-9C07-0D2C37562AAB}" presName="connTx" presStyleLbl="parChTrans1D3" presStyleIdx="3" presStyleCnt="12"/>
      <dgm:spPr/>
    </dgm:pt>
    <dgm:pt modelId="{9B658AEB-FC18-41C2-9978-EBD3A654F933}" type="pres">
      <dgm:prSet presAssocID="{945AC5A9-6F5A-4E2D-A3A4-FDC57A345862}" presName="root2" presStyleCnt="0"/>
      <dgm:spPr/>
    </dgm:pt>
    <dgm:pt modelId="{91023258-2627-47DA-9571-7CBF632B8BE8}" type="pres">
      <dgm:prSet presAssocID="{945AC5A9-6F5A-4E2D-A3A4-FDC57A345862}" presName="LevelTwoTextNode" presStyleLbl="node3" presStyleIdx="3" presStyleCnt="12" custScaleX="108597" custLinFactX="47549" custLinFactNeighborX="100000" custLinFactNeighborY="74403">
        <dgm:presLayoutVars>
          <dgm:chPref val="3"/>
        </dgm:presLayoutVars>
      </dgm:prSet>
      <dgm:spPr/>
    </dgm:pt>
    <dgm:pt modelId="{280BEF23-631D-4F7B-9026-5F896A511518}" type="pres">
      <dgm:prSet presAssocID="{945AC5A9-6F5A-4E2D-A3A4-FDC57A345862}" presName="level3hierChild" presStyleCnt="0"/>
      <dgm:spPr/>
    </dgm:pt>
    <dgm:pt modelId="{533B364E-BECC-40B7-9AE8-FC614A3FB987}" type="pres">
      <dgm:prSet presAssocID="{2E55D845-F070-436C-B619-2299655DDFCB}" presName="conn2-1" presStyleLbl="parChTrans1D3" presStyleIdx="4" presStyleCnt="12"/>
      <dgm:spPr/>
    </dgm:pt>
    <dgm:pt modelId="{FD65B1A9-BFC7-4DEC-ACFD-AD200BA7AF42}" type="pres">
      <dgm:prSet presAssocID="{2E55D845-F070-436C-B619-2299655DDFCB}" presName="connTx" presStyleLbl="parChTrans1D3" presStyleIdx="4" presStyleCnt="12"/>
      <dgm:spPr/>
    </dgm:pt>
    <dgm:pt modelId="{C30D0A07-4790-493F-8242-316CAD028452}" type="pres">
      <dgm:prSet presAssocID="{8D7C0E12-B99D-4F2F-B5BF-9237871EFB17}" presName="root2" presStyleCnt="0"/>
      <dgm:spPr/>
    </dgm:pt>
    <dgm:pt modelId="{26B52799-7B13-4032-A1C6-78D4D6EDC43B}" type="pres">
      <dgm:prSet presAssocID="{8D7C0E12-B99D-4F2F-B5BF-9237871EFB17}" presName="LevelTwoTextNode" presStyleLbl="node3" presStyleIdx="4" presStyleCnt="12" custScaleX="108597" custLinFactX="47549" custLinFactNeighborX="100000" custLinFactNeighborY="49784">
        <dgm:presLayoutVars>
          <dgm:chPref val="3"/>
        </dgm:presLayoutVars>
      </dgm:prSet>
      <dgm:spPr/>
    </dgm:pt>
    <dgm:pt modelId="{415D385E-9EAF-416F-B401-FF0FE59016D3}" type="pres">
      <dgm:prSet presAssocID="{8D7C0E12-B99D-4F2F-B5BF-9237871EFB17}" presName="level3hierChild" presStyleCnt="0"/>
      <dgm:spPr/>
    </dgm:pt>
    <dgm:pt modelId="{2D045488-1E4F-426F-B9EC-3DC39F28ED32}" type="pres">
      <dgm:prSet presAssocID="{14A76C1D-6464-4F85-B172-A31E13B3B214}" presName="conn2-1" presStyleLbl="parChTrans1D3" presStyleIdx="5" presStyleCnt="12"/>
      <dgm:spPr/>
    </dgm:pt>
    <dgm:pt modelId="{A0647CD3-0F46-45C7-A0BD-829D87F3A6B9}" type="pres">
      <dgm:prSet presAssocID="{14A76C1D-6464-4F85-B172-A31E13B3B214}" presName="connTx" presStyleLbl="parChTrans1D3" presStyleIdx="5" presStyleCnt="12"/>
      <dgm:spPr/>
    </dgm:pt>
    <dgm:pt modelId="{D9C76C38-0ABF-404F-82C6-58750A12EE19}" type="pres">
      <dgm:prSet presAssocID="{124ADF89-E747-4153-B59F-14199C615C7D}" presName="root2" presStyleCnt="0"/>
      <dgm:spPr/>
    </dgm:pt>
    <dgm:pt modelId="{0C47A46D-2B9A-4755-888B-9DC77A954F9A}" type="pres">
      <dgm:prSet presAssocID="{124ADF89-E747-4153-B59F-14199C615C7D}" presName="LevelTwoTextNode" presStyleLbl="node3" presStyleIdx="5" presStyleCnt="12" custScaleX="108597" custLinFactX="47549" custLinFactNeighborX="100000" custLinFactNeighborY="28242">
        <dgm:presLayoutVars>
          <dgm:chPref val="3"/>
        </dgm:presLayoutVars>
      </dgm:prSet>
      <dgm:spPr/>
    </dgm:pt>
    <dgm:pt modelId="{7E8987B6-338B-4141-A6F9-46BB537F0159}" type="pres">
      <dgm:prSet presAssocID="{124ADF89-E747-4153-B59F-14199C615C7D}" presName="level3hierChild" presStyleCnt="0"/>
      <dgm:spPr/>
    </dgm:pt>
    <dgm:pt modelId="{2CC114BD-643F-4056-B676-15EA08B0117B}" type="pres">
      <dgm:prSet presAssocID="{9A46AB7C-8ABA-442B-B04B-02C33D08927D}" presName="conn2-1" presStyleLbl="parChTrans1D3" presStyleIdx="6" presStyleCnt="12"/>
      <dgm:spPr/>
    </dgm:pt>
    <dgm:pt modelId="{68355E2C-3502-435F-806C-6E4E59499702}" type="pres">
      <dgm:prSet presAssocID="{9A46AB7C-8ABA-442B-B04B-02C33D08927D}" presName="connTx" presStyleLbl="parChTrans1D3" presStyleIdx="6" presStyleCnt="12"/>
      <dgm:spPr/>
    </dgm:pt>
    <dgm:pt modelId="{94D998D6-ED8B-460F-AD48-629CD254C218}" type="pres">
      <dgm:prSet presAssocID="{C17DC4C7-4871-4772-8CBE-55BEEFAF50BB}" presName="root2" presStyleCnt="0"/>
      <dgm:spPr/>
    </dgm:pt>
    <dgm:pt modelId="{A703BD98-85B4-4059-AE46-2C6950B911DA}" type="pres">
      <dgm:prSet presAssocID="{C17DC4C7-4871-4772-8CBE-55BEEFAF50BB}" presName="LevelTwoTextNode" presStyleLbl="node3" presStyleIdx="6" presStyleCnt="12" custScaleX="108597" custLinFactX="48488" custLinFactNeighborX="100000" custLinFactNeighborY="12855">
        <dgm:presLayoutVars>
          <dgm:chPref val="3"/>
        </dgm:presLayoutVars>
      </dgm:prSet>
      <dgm:spPr/>
    </dgm:pt>
    <dgm:pt modelId="{17125802-75F6-4450-8F95-06000995B078}" type="pres">
      <dgm:prSet presAssocID="{C17DC4C7-4871-4772-8CBE-55BEEFAF50BB}" presName="level3hierChild" presStyleCnt="0"/>
      <dgm:spPr/>
    </dgm:pt>
    <dgm:pt modelId="{44C963E2-B5C2-41AC-B90F-0812B277718C}" type="pres">
      <dgm:prSet presAssocID="{829016EC-5422-47C6-956E-EE8ADBCE5044}" presName="conn2-1" presStyleLbl="parChTrans1D3" presStyleIdx="7" presStyleCnt="12"/>
      <dgm:spPr/>
    </dgm:pt>
    <dgm:pt modelId="{B7BCDA2C-719F-4B2B-A394-5B166DD19F09}" type="pres">
      <dgm:prSet presAssocID="{829016EC-5422-47C6-956E-EE8ADBCE5044}" presName="connTx" presStyleLbl="parChTrans1D3" presStyleIdx="7" presStyleCnt="12"/>
      <dgm:spPr/>
    </dgm:pt>
    <dgm:pt modelId="{2714727B-D8F9-4648-96AA-128DBE3AAAB8}" type="pres">
      <dgm:prSet presAssocID="{91A6AA1C-9639-44AA-A400-3AA527D5FB7D}" presName="root2" presStyleCnt="0"/>
      <dgm:spPr/>
    </dgm:pt>
    <dgm:pt modelId="{7C24436A-93BE-4AB5-BF04-E6661D4474DF}" type="pres">
      <dgm:prSet presAssocID="{91A6AA1C-9639-44AA-A400-3AA527D5FB7D}" presName="LevelTwoTextNode" presStyleLbl="node3" presStyleIdx="7" presStyleCnt="12" custScaleX="108597" custLinFactX="48487" custLinFactNeighborX="100000" custLinFactNeighborY="-17918">
        <dgm:presLayoutVars>
          <dgm:chPref val="3"/>
        </dgm:presLayoutVars>
      </dgm:prSet>
      <dgm:spPr/>
    </dgm:pt>
    <dgm:pt modelId="{236440A7-28D4-4B73-9A1C-905312AF82E9}" type="pres">
      <dgm:prSet presAssocID="{91A6AA1C-9639-44AA-A400-3AA527D5FB7D}" presName="level3hierChild" presStyleCnt="0"/>
      <dgm:spPr/>
    </dgm:pt>
    <dgm:pt modelId="{37DEF44D-9F6C-405E-AD3F-8F98415EAF6C}" type="pres">
      <dgm:prSet presAssocID="{C0D944AC-4E4E-4902-9D71-45E92F92E17D}" presName="conn2-1" presStyleLbl="parChTrans1D3" presStyleIdx="8" presStyleCnt="12"/>
      <dgm:spPr/>
    </dgm:pt>
    <dgm:pt modelId="{765B386B-3098-43D7-B027-4343EE795450}" type="pres">
      <dgm:prSet presAssocID="{C0D944AC-4E4E-4902-9D71-45E92F92E17D}" presName="connTx" presStyleLbl="parChTrans1D3" presStyleIdx="8" presStyleCnt="12"/>
      <dgm:spPr/>
    </dgm:pt>
    <dgm:pt modelId="{41F649D8-E17D-4F46-8296-49D5C4E5B617}" type="pres">
      <dgm:prSet presAssocID="{28B2418A-0330-4828-B160-413948492FE1}" presName="root2" presStyleCnt="0"/>
      <dgm:spPr/>
    </dgm:pt>
    <dgm:pt modelId="{EF8ED5C9-F315-4B02-BB4B-94C2E41D60F2}" type="pres">
      <dgm:prSet presAssocID="{28B2418A-0330-4828-B160-413948492FE1}" presName="LevelTwoTextNode" presStyleLbl="node3" presStyleIdx="8" presStyleCnt="12" custScaleX="108597" custLinFactX="47549" custLinFactNeighborX="100000" custLinFactNeighborY="-39774">
        <dgm:presLayoutVars>
          <dgm:chPref val="3"/>
        </dgm:presLayoutVars>
      </dgm:prSet>
      <dgm:spPr/>
    </dgm:pt>
    <dgm:pt modelId="{360CDA91-BBAF-4440-A4ED-4F5F6BD6B0D8}" type="pres">
      <dgm:prSet presAssocID="{28B2418A-0330-4828-B160-413948492FE1}" presName="level3hierChild" presStyleCnt="0"/>
      <dgm:spPr/>
    </dgm:pt>
    <dgm:pt modelId="{F5BA6419-3319-4A5C-9EEF-6EFE717DEDAA}" type="pres">
      <dgm:prSet presAssocID="{34810136-2925-43D9-92A8-BAF1F6C8D60B}" presName="conn2-1" presStyleLbl="parChTrans1D3" presStyleIdx="9" presStyleCnt="12"/>
      <dgm:spPr/>
    </dgm:pt>
    <dgm:pt modelId="{D4D866C7-3254-4220-955F-F01BD4EBA58B}" type="pres">
      <dgm:prSet presAssocID="{34810136-2925-43D9-92A8-BAF1F6C8D60B}" presName="connTx" presStyleLbl="parChTrans1D3" presStyleIdx="9" presStyleCnt="12"/>
      <dgm:spPr/>
    </dgm:pt>
    <dgm:pt modelId="{1D0DC4FA-D220-42DB-BCB2-5C6F8CFFB69F}" type="pres">
      <dgm:prSet presAssocID="{8BA67E55-5CE7-48B5-ACA0-9B365C264A19}" presName="root2" presStyleCnt="0"/>
      <dgm:spPr/>
    </dgm:pt>
    <dgm:pt modelId="{2F6F12ED-5369-4AC2-9FA1-977581B54F52}" type="pres">
      <dgm:prSet presAssocID="{8BA67E55-5CE7-48B5-ACA0-9B365C264A19}" presName="LevelTwoTextNode" presStyleLbl="node3" presStyleIdx="9" presStyleCnt="12" custScaleX="108597" custLinFactX="47550" custLinFactNeighborX="100000" custLinFactNeighborY="-64775">
        <dgm:presLayoutVars>
          <dgm:chPref val="3"/>
        </dgm:presLayoutVars>
      </dgm:prSet>
      <dgm:spPr/>
    </dgm:pt>
    <dgm:pt modelId="{2A229E5C-84CF-49F6-94FB-090114F664CC}" type="pres">
      <dgm:prSet presAssocID="{8BA67E55-5CE7-48B5-ACA0-9B365C264A19}" presName="level3hierChild" presStyleCnt="0"/>
      <dgm:spPr/>
    </dgm:pt>
    <dgm:pt modelId="{ED43902D-1EF4-44BD-8E57-3D5FACAEF76C}" type="pres">
      <dgm:prSet presAssocID="{6DE80FE3-8ED5-49FF-9979-C9E60B19B7A1}" presName="conn2-1" presStyleLbl="parChTrans1D3" presStyleIdx="10" presStyleCnt="12"/>
      <dgm:spPr/>
    </dgm:pt>
    <dgm:pt modelId="{88E251E1-FB43-4D7F-A212-3F5ED994E262}" type="pres">
      <dgm:prSet presAssocID="{6DE80FE3-8ED5-49FF-9979-C9E60B19B7A1}" presName="connTx" presStyleLbl="parChTrans1D3" presStyleIdx="10" presStyleCnt="12"/>
      <dgm:spPr/>
    </dgm:pt>
    <dgm:pt modelId="{AA10A1C0-CA77-474F-98B2-2D281082C18E}" type="pres">
      <dgm:prSet presAssocID="{D92B4CCF-A3F8-4F32-A06B-F8E3E07C08F9}" presName="root2" presStyleCnt="0"/>
      <dgm:spPr/>
    </dgm:pt>
    <dgm:pt modelId="{8D1D7A03-36A0-42BA-A189-8E29DC9DA95B}" type="pres">
      <dgm:prSet presAssocID="{D92B4CCF-A3F8-4F32-A06B-F8E3E07C08F9}" presName="LevelTwoTextNode" presStyleLbl="node3" presStyleIdx="10" presStyleCnt="12" custScaleX="108597" custLinFactX="48327" custLinFactNeighborX="100000" custLinFactNeighborY="-83549">
        <dgm:presLayoutVars>
          <dgm:chPref val="3"/>
        </dgm:presLayoutVars>
      </dgm:prSet>
      <dgm:spPr/>
    </dgm:pt>
    <dgm:pt modelId="{806AF2F1-8F1B-49D3-9BFE-4E16451F9FA9}" type="pres">
      <dgm:prSet presAssocID="{D92B4CCF-A3F8-4F32-A06B-F8E3E07C08F9}" presName="level3hierChild" presStyleCnt="0"/>
      <dgm:spPr/>
    </dgm:pt>
    <dgm:pt modelId="{D262F907-40AE-47AD-9992-A80B8C2B0134}" type="pres">
      <dgm:prSet presAssocID="{54D79D00-E8A9-40A8-9AF2-4BBDC6E6D430}" presName="conn2-1" presStyleLbl="parChTrans1D3" presStyleIdx="11" presStyleCnt="12"/>
      <dgm:spPr/>
    </dgm:pt>
    <dgm:pt modelId="{D98F6B3C-B82C-4598-B406-65DBF5B13131}" type="pres">
      <dgm:prSet presAssocID="{54D79D00-E8A9-40A8-9AF2-4BBDC6E6D430}" presName="connTx" presStyleLbl="parChTrans1D3" presStyleIdx="11" presStyleCnt="12"/>
      <dgm:spPr/>
    </dgm:pt>
    <dgm:pt modelId="{34063D80-4BB5-4C9A-8020-D7FE9631FD01}" type="pres">
      <dgm:prSet presAssocID="{2324BCEE-9893-4EAE-BF3B-EA81DCA2A0CD}" presName="root2" presStyleCnt="0"/>
      <dgm:spPr/>
    </dgm:pt>
    <dgm:pt modelId="{4B1B71C7-F71D-428A-9DBB-E81D8FD02FB8}" type="pres">
      <dgm:prSet presAssocID="{2324BCEE-9893-4EAE-BF3B-EA81DCA2A0CD}" presName="LevelTwoTextNode" presStyleLbl="node3" presStyleIdx="11" presStyleCnt="12" custScaleX="108597" custLinFactX="47548" custLinFactY="-1040" custLinFactNeighborX="100000" custLinFactNeighborY="-100000">
        <dgm:presLayoutVars>
          <dgm:chPref val="3"/>
        </dgm:presLayoutVars>
      </dgm:prSet>
      <dgm:spPr/>
    </dgm:pt>
    <dgm:pt modelId="{970DBB14-4B41-4FD4-9981-67F239613740}" type="pres">
      <dgm:prSet presAssocID="{2324BCEE-9893-4EAE-BF3B-EA81DCA2A0CD}" presName="level3hierChild" presStyleCnt="0"/>
      <dgm:spPr/>
    </dgm:pt>
  </dgm:ptLst>
  <dgm:cxnLst>
    <dgm:cxn modelId="{26B73002-3409-45EC-B734-9C679458AC85}" type="presOf" srcId="{788850DE-1948-45B7-BCF2-3C6764502709}" destId="{77EE67B0-517D-45CC-8995-D6F0287730A3}" srcOrd="0" destOrd="0" presId="urn:microsoft.com/office/officeart/2008/layout/HorizontalMultiLevelHierarchy"/>
    <dgm:cxn modelId="{54965405-1B89-4A0E-868E-6565784320A0}" type="presOf" srcId="{AA652C83-A5DC-44F5-8455-85546F59CA82}" destId="{A030ED13-B488-4C4A-85E3-A4497B2DB749}" srcOrd="0" destOrd="0" presId="urn:microsoft.com/office/officeart/2008/layout/HorizontalMultiLevelHierarchy"/>
    <dgm:cxn modelId="{AAD5A109-91AE-4139-99FF-83F721526DD8}" srcId="{FAEF68C8-F8AC-4D3D-9F35-86C71D9CE1DF}" destId="{B88F323B-A8C8-4E68-9B4C-0230C046CDED}" srcOrd="0" destOrd="0" parTransId="{705CBB41-B5E7-4201-A77C-BC04BC5325C9}" sibTransId="{E9B76A3A-2B02-482C-A7A1-0B941E4BB162}"/>
    <dgm:cxn modelId="{EADDD00C-4C75-45B1-8684-97E2B1BB334C}" type="presOf" srcId="{34810136-2925-43D9-92A8-BAF1F6C8D60B}" destId="{F5BA6419-3319-4A5C-9EEF-6EFE717DEDAA}" srcOrd="0" destOrd="0" presId="urn:microsoft.com/office/officeart/2008/layout/HorizontalMultiLevelHierarchy"/>
    <dgm:cxn modelId="{E6D3350D-1C09-4846-80C5-2EEDFC616798}" type="presOf" srcId="{6DE80FE3-8ED5-49FF-9979-C9E60B19B7A1}" destId="{88E251E1-FB43-4D7F-A212-3F5ED994E262}" srcOrd="1" destOrd="0" presId="urn:microsoft.com/office/officeart/2008/layout/HorizontalMultiLevelHierarchy"/>
    <dgm:cxn modelId="{FC358414-C69F-4581-92C8-3A86A50B5ED2}" type="presOf" srcId="{14A76C1D-6464-4F85-B172-A31E13B3B214}" destId="{A0647CD3-0F46-45C7-A0BD-829D87F3A6B9}" srcOrd="1" destOrd="0" presId="urn:microsoft.com/office/officeart/2008/layout/HorizontalMultiLevelHierarchy"/>
    <dgm:cxn modelId="{56510618-3E7A-4E7F-A172-94C18CA5CA04}" type="presOf" srcId="{9A46AB7C-8ABA-442B-B04B-02C33D08927D}" destId="{2CC114BD-643F-4056-B676-15EA08B0117B}" srcOrd="0" destOrd="0" presId="urn:microsoft.com/office/officeart/2008/layout/HorizontalMultiLevelHierarchy"/>
    <dgm:cxn modelId="{3B717118-56A2-449F-98A1-C6663FB4F827}" srcId="{EE82EB9E-A48F-417C-98F9-3D3E33F6808D}" destId="{91A6AA1C-9639-44AA-A400-3AA527D5FB7D}" srcOrd="7" destOrd="0" parTransId="{829016EC-5422-47C6-956E-EE8ADBCE5044}" sibTransId="{3B6A0D0F-9A8E-4DBA-BFC1-B2ABDEC204B3}"/>
    <dgm:cxn modelId="{2AE2041A-3B5C-47A6-AD37-6F8FAEA6FE71}" type="presOf" srcId="{2E55D845-F070-436C-B619-2299655DDFCB}" destId="{FD65B1A9-BFC7-4DEC-ACFD-AD200BA7AF42}" srcOrd="1" destOrd="0" presId="urn:microsoft.com/office/officeart/2008/layout/HorizontalMultiLevelHierarchy"/>
    <dgm:cxn modelId="{CFFDB21D-3926-40D7-9AF7-2A40532931BD}" type="presOf" srcId="{14A76C1D-6464-4F85-B172-A31E13B3B214}" destId="{2D045488-1E4F-426F-B9EC-3DC39F28ED32}" srcOrd="0" destOrd="0" presId="urn:microsoft.com/office/officeart/2008/layout/HorizontalMultiLevelHierarchy"/>
    <dgm:cxn modelId="{E0184A20-BF4F-4749-941C-CB45C12073C0}" type="presOf" srcId="{C17DC4C7-4871-4772-8CBE-55BEEFAF50BB}" destId="{A703BD98-85B4-4059-AE46-2C6950B911DA}" srcOrd="0" destOrd="0" presId="urn:microsoft.com/office/officeart/2008/layout/HorizontalMultiLevelHierarchy"/>
    <dgm:cxn modelId="{07C2E220-EAD2-45A0-AD15-216B9E5F7AAB}" srcId="{FAEF68C8-F8AC-4D3D-9F35-86C71D9CE1DF}" destId="{EE82EB9E-A48F-417C-98F9-3D3E33F6808D}" srcOrd="4" destOrd="0" parTransId="{DEC6C2D8-3D7B-4AF8-8BB8-3B440F4A63D4}" sibTransId="{61EB9EFD-5737-4789-A227-12E2E8915E35}"/>
    <dgm:cxn modelId="{E7A64F24-900C-4645-B26F-11871B9ED85F}" type="presOf" srcId="{EE2AEADE-4B13-4A35-B2FA-0DE4991C66B6}" destId="{789AC5A8-FF61-4FD2-BF40-C7963CDE8334}" srcOrd="1" destOrd="0" presId="urn:microsoft.com/office/officeart/2008/layout/HorizontalMultiLevelHierarchy"/>
    <dgm:cxn modelId="{AAA59124-A63A-43CB-926F-023B2883951A}" srcId="{EE82EB9E-A48F-417C-98F9-3D3E33F6808D}" destId="{60532FAA-57B7-488C-87A4-26D6D005D956}" srcOrd="1" destOrd="0" parTransId="{A4F6E3F1-F6D3-4DF3-BE8D-E093D9713C03}" sibTransId="{E166C091-0D8E-40DD-8D19-9745EAABB9FF}"/>
    <dgm:cxn modelId="{9B304426-5F0E-4A4B-8E77-89542F155598}" type="presOf" srcId="{54D79D00-E8A9-40A8-9AF2-4BBDC6E6D430}" destId="{D98F6B3C-B82C-4598-B406-65DBF5B13131}" srcOrd="1" destOrd="0" presId="urn:microsoft.com/office/officeart/2008/layout/HorizontalMultiLevelHierarchy"/>
    <dgm:cxn modelId="{6FC1AA28-07B7-4D44-BF7B-1D2A9237C083}" srcId="{EE82EB9E-A48F-417C-98F9-3D3E33F6808D}" destId="{D92B4CCF-A3F8-4F32-A06B-F8E3E07C08F9}" srcOrd="10" destOrd="0" parTransId="{6DE80FE3-8ED5-49FF-9979-C9E60B19B7A1}" sibTransId="{023493C9-7028-4977-B845-F9D4FB24413E}"/>
    <dgm:cxn modelId="{4C7B6B30-DA91-4F14-9E07-8A72D02621E1}" type="presOf" srcId="{9621AC0C-EBDF-445D-A64D-260F893C0528}" destId="{CAC69EBD-703A-4E92-AB83-9D71982BC8C2}" srcOrd="0" destOrd="0" presId="urn:microsoft.com/office/officeart/2008/layout/HorizontalMultiLevelHierarchy"/>
    <dgm:cxn modelId="{1DC93131-652E-4194-8E99-8BD88137827E}" type="presOf" srcId="{2324BCEE-9893-4EAE-BF3B-EA81DCA2A0CD}" destId="{4B1B71C7-F71D-428A-9DBB-E81D8FD02FB8}" srcOrd="0" destOrd="0" presId="urn:microsoft.com/office/officeart/2008/layout/HorizontalMultiLevelHierarchy"/>
    <dgm:cxn modelId="{941D8136-EAD5-461F-A104-7468DD839291}" type="presOf" srcId="{AA652C83-A5DC-44F5-8455-85546F59CA82}" destId="{86B00C5F-11E5-4B7C-A687-14D1909891C0}" srcOrd="1" destOrd="0" presId="urn:microsoft.com/office/officeart/2008/layout/HorizontalMultiLevelHierarchy"/>
    <dgm:cxn modelId="{A05B953C-8783-48C0-8C96-5B24B44AB894}" srcId="{EE82EB9E-A48F-417C-98F9-3D3E33F6808D}" destId="{C17DC4C7-4871-4772-8CBE-55BEEFAF50BB}" srcOrd="6" destOrd="0" parTransId="{9A46AB7C-8ABA-442B-B04B-02C33D08927D}" sibTransId="{425AB794-A8E6-4328-A351-427BE82F09A8}"/>
    <dgm:cxn modelId="{69689240-B4A3-485D-B93A-734651EE0F71}" type="presOf" srcId="{829016EC-5422-47C6-956E-EE8ADBCE5044}" destId="{44C963E2-B5C2-41AC-B90F-0812B277718C}" srcOrd="0" destOrd="0" presId="urn:microsoft.com/office/officeart/2008/layout/HorizontalMultiLevelHierarchy"/>
    <dgm:cxn modelId="{5A00C340-5AA3-478F-BD20-43EBC3F57A87}" type="presOf" srcId="{4A5A4CFF-B734-46F7-A13C-435BD256C6F3}" destId="{6E37CD01-493F-481E-AAEF-2588E99B1889}" srcOrd="1" destOrd="0" presId="urn:microsoft.com/office/officeart/2008/layout/HorizontalMultiLevelHierarchy"/>
    <dgm:cxn modelId="{B42B0442-D4D2-4E7C-B9DD-6B5BF2C53A5C}" srcId="{FAEF68C8-F8AC-4D3D-9F35-86C71D9CE1DF}" destId="{C5A14670-2E77-445E-9D61-6B309E08BB0B}" srcOrd="2" destOrd="0" parTransId="{AA652C83-A5DC-44F5-8455-85546F59CA82}" sibTransId="{4B017C0D-EE38-4C89-8DCD-D2314C80C998}"/>
    <dgm:cxn modelId="{DBB5B147-864F-471A-9380-D01FFAC7295C}" type="presOf" srcId="{FAEF68C8-F8AC-4D3D-9F35-86C71D9CE1DF}" destId="{3D425EEF-9F0F-40E4-B74C-ED4FCA3760C4}" srcOrd="0" destOrd="0" presId="urn:microsoft.com/office/officeart/2008/layout/HorizontalMultiLevelHierarchy"/>
    <dgm:cxn modelId="{E41F1D4B-B877-4B0B-88CC-C6C7323BD4CB}" srcId="{EE82EB9E-A48F-417C-98F9-3D3E33F6808D}" destId="{28B2418A-0330-4828-B160-413948492FE1}" srcOrd="8" destOrd="0" parTransId="{C0D944AC-4E4E-4902-9D71-45E92F92E17D}" sibTransId="{ABFBA658-6EA8-46D8-8CDE-805AB14BFF32}"/>
    <dgm:cxn modelId="{15A37456-C155-4752-821B-4E6A08B402DF}" srcId="{EE82EB9E-A48F-417C-98F9-3D3E33F6808D}" destId="{945AC5A9-6F5A-4E2D-A3A4-FDC57A345862}" srcOrd="3" destOrd="0" parTransId="{DAD0EEA8-0394-4651-9C07-0D2C37562AAB}" sibTransId="{6F238B7F-7E2C-4A1A-871E-4C87C2305A36}"/>
    <dgm:cxn modelId="{FC63D757-F5B0-4DB9-8D68-93A68386885B}" type="presOf" srcId="{705CBB41-B5E7-4201-A77C-BC04BC5325C9}" destId="{F8335C4E-647F-4AC7-BF6F-14E32F05A392}" srcOrd="1" destOrd="0" presId="urn:microsoft.com/office/officeart/2008/layout/HorizontalMultiLevelHierarchy"/>
    <dgm:cxn modelId="{0B2E9158-53A1-4137-B73E-6BFB7FA76F82}" type="presOf" srcId="{2C8094C1-116C-4C00-B1D3-6BAF48A1F091}" destId="{71E3AA08-AD73-490B-8CD2-8912FDB98EA2}" srcOrd="0" destOrd="0" presId="urn:microsoft.com/office/officeart/2008/layout/HorizontalMultiLevelHierarchy"/>
    <dgm:cxn modelId="{E9011C59-F5D8-4DE3-8D01-F2357AD8BB6F}" type="presOf" srcId="{60532FAA-57B7-488C-87A4-26D6D005D956}" destId="{3DA1BA1B-4E67-405F-A3AD-B4CDE89A017E}" srcOrd="0" destOrd="0" presId="urn:microsoft.com/office/officeart/2008/layout/HorizontalMultiLevelHierarchy"/>
    <dgm:cxn modelId="{9DCBC05D-FD8E-46CB-BAEE-11B658F4CBDD}" type="presOf" srcId="{9A46AB7C-8ABA-442B-B04B-02C33D08927D}" destId="{68355E2C-3502-435F-806C-6E4E59499702}" srcOrd="1" destOrd="0" presId="urn:microsoft.com/office/officeart/2008/layout/HorizontalMultiLevelHierarchy"/>
    <dgm:cxn modelId="{F87C285F-B9C8-4C12-B97E-BE11FFF4EAC0}" type="presOf" srcId="{821B400B-5ABD-40D8-8085-417F956C8FBA}" destId="{E0AFA6C9-B496-434A-9E89-AEB621AD384B}" srcOrd="0" destOrd="0" presId="urn:microsoft.com/office/officeart/2008/layout/HorizontalMultiLevelHierarchy"/>
    <dgm:cxn modelId="{EE714F5F-6B86-4596-9912-CBCF4885535B}" srcId="{FAEF68C8-F8AC-4D3D-9F35-86C71D9CE1DF}" destId="{9621AC0C-EBDF-445D-A64D-260F893C0528}" srcOrd="1" destOrd="0" parTransId="{2C8094C1-116C-4C00-B1D3-6BAF48A1F091}" sibTransId="{C7886A7D-D34B-407E-8F3D-7BFD3C9A9C5B}"/>
    <dgm:cxn modelId="{7077FC65-68CF-4264-8B7B-955A24EA5D5C}" srcId="{EE82EB9E-A48F-417C-98F9-3D3E33F6808D}" destId="{788850DE-1948-45B7-BCF2-3C6764502709}" srcOrd="0" destOrd="0" parTransId="{4A5A4CFF-B734-46F7-A13C-435BD256C6F3}" sibTransId="{89DD2686-C9BA-43AB-9B8C-6518B5E0C5E5}"/>
    <dgm:cxn modelId="{6B170C6C-386B-43CB-AEDA-4698A602734A}" type="presOf" srcId="{8BA67E55-5CE7-48B5-ACA0-9B365C264A19}" destId="{2F6F12ED-5369-4AC2-9FA1-977581B54F52}" srcOrd="0" destOrd="0" presId="urn:microsoft.com/office/officeart/2008/layout/HorizontalMultiLevelHierarchy"/>
    <dgm:cxn modelId="{CB2D1870-0168-42F5-9FD4-90328CCFACD4}" type="presOf" srcId="{91A6AA1C-9639-44AA-A400-3AA527D5FB7D}" destId="{7C24436A-93BE-4AB5-BF04-E6661D4474DF}" srcOrd="0" destOrd="0" presId="urn:microsoft.com/office/officeart/2008/layout/HorizontalMultiLevelHierarchy"/>
    <dgm:cxn modelId="{9D7B5670-29C1-4C1F-8EBD-C6D227E82ACC}" type="presOf" srcId="{DEC6C2D8-3D7B-4AF8-8BB8-3B440F4A63D4}" destId="{41127A79-8E65-446D-ACA4-37EFB699359C}" srcOrd="1" destOrd="0" presId="urn:microsoft.com/office/officeart/2008/layout/HorizontalMultiLevelHierarchy"/>
    <dgm:cxn modelId="{52765974-E97F-4380-A10D-725CDD591E49}" type="presOf" srcId="{8D7C0E12-B99D-4F2F-B5BF-9237871EFB17}" destId="{26B52799-7B13-4032-A1C6-78D4D6EDC43B}" srcOrd="0" destOrd="0" presId="urn:microsoft.com/office/officeart/2008/layout/HorizontalMultiLevelHierarchy"/>
    <dgm:cxn modelId="{935CF074-FB8D-4FB0-8E97-03DEEA8CEADA}" type="presOf" srcId="{C5A14670-2E77-445E-9D61-6B309E08BB0B}" destId="{E5DCEDB3-9A6A-44FD-A017-8326A4C62C24}" srcOrd="0" destOrd="0" presId="urn:microsoft.com/office/officeart/2008/layout/HorizontalMultiLevelHierarchy"/>
    <dgm:cxn modelId="{ECC30576-BE86-4DD7-B9C0-2C2E947DDE21}" type="presOf" srcId="{6DE80FE3-8ED5-49FF-9979-C9E60B19B7A1}" destId="{ED43902D-1EF4-44BD-8E57-3D5FACAEF76C}" srcOrd="0" destOrd="0" presId="urn:microsoft.com/office/officeart/2008/layout/HorizontalMultiLevelHierarchy"/>
    <dgm:cxn modelId="{773A4876-7344-4F5D-9CCA-F5B5A6F7D56C}" srcId="{EE82EB9E-A48F-417C-98F9-3D3E33F6808D}" destId="{821B400B-5ABD-40D8-8085-417F956C8FBA}" srcOrd="2" destOrd="0" parTransId="{EE2AEADE-4B13-4A35-B2FA-0DE4991C66B6}" sibTransId="{85F878B4-D7CF-4107-8F20-C5EB0DEDC6D4}"/>
    <dgm:cxn modelId="{9DAC8B76-250E-483D-820D-08DEDBB4E652}" type="presOf" srcId="{E3337B9D-1765-42CD-B55E-942C86CBC337}" destId="{E44DC9A0-7D7C-4B0A-B327-9BD6418813E2}" srcOrd="0" destOrd="0" presId="urn:microsoft.com/office/officeart/2008/layout/HorizontalMultiLevelHierarchy"/>
    <dgm:cxn modelId="{1CBF4A79-05BD-4A1C-9953-BA39C6DC4A4B}" type="presOf" srcId="{D92B4CCF-A3F8-4F32-A06B-F8E3E07C08F9}" destId="{8D1D7A03-36A0-42BA-A189-8E29DC9DA95B}" srcOrd="0" destOrd="0" presId="urn:microsoft.com/office/officeart/2008/layout/HorizontalMultiLevelHierarchy"/>
    <dgm:cxn modelId="{47096B7A-DA06-4350-B19F-462CDB625774}" srcId="{EE82EB9E-A48F-417C-98F9-3D3E33F6808D}" destId="{8D7C0E12-B99D-4F2F-B5BF-9237871EFB17}" srcOrd="4" destOrd="0" parTransId="{2E55D845-F070-436C-B619-2299655DDFCB}" sibTransId="{70583B17-0BF5-4664-967B-4E65DF13AF55}"/>
    <dgm:cxn modelId="{1B954F7B-29FF-48E7-948E-8FA1A050BA0E}" type="presOf" srcId="{829016EC-5422-47C6-956E-EE8ADBCE5044}" destId="{B7BCDA2C-719F-4B2B-A394-5B166DD19F09}" srcOrd="1" destOrd="0" presId="urn:microsoft.com/office/officeart/2008/layout/HorizontalMultiLevelHierarchy"/>
    <dgm:cxn modelId="{A0D4C97C-CDD8-4004-ACF5-E118686E0249}" type="presOf" srcId="{34810136-2925-43D9-92A8-BAF1F6C8D60B}" destId="{D4D866C7-3254-4220-955F-F01BD4EBA58B}" srcOrd="1" destOrd="0" presId="urn:microsoft.com/office/officeart/2008/layout/HorizontalMultiLevelHierarchy"/>
    <dgm:cxn modelId="{606DF280-7D2B-4FDE-9751-E8D0DBAC1455}" type="presOf" srcId="{A4F6E3F1-F6D3-4DF3-BE8D-E093D9713C03}" destId="{ED812458-345F-4D2D-B24D-4089DC120AAB}" srcOrd="1" destOrd="0" presId="urn:microsoft.com/office/officeart/2008/layout/HorizontalMultiLevelHierarchy"/>
    <dgm:cxn modelId="{D2B97BA5-DDD3-4D8D-80ED-5401026C561E}" type="presOf" srcId="{C0D944AC-4E4E-4902-9D71-45E92F92E17D}" destId="{37DEF44D-9F6C-405E-AD3F-8F98415EAF6C}" srcOrd="0" destOrd="0" presId="urn:microsoft.com/office/officeart/2008/layout/HorizontalMultiLevelHierarchy"/>
    <dgm:cxn modelId="{EFBD03A8-739C-4C07-9A50-8A98F8913994}" srcId="{EE82EB9E-A48F-417C-98F9-3D3E33F6808D}" destId="{8BA67E55-5CE7-48B5-ACA0-9B365C264A19}" srcOrd="9" destOrd="0" parTransId="{34810136-2925-43D9-92A8-BAF1F6C8D60B}" sibTransId="{FAE435EF-09B9-4266-ABB7-B84E970E09E2}"/>
    <dgm:cxn modelId="{B15F26AD-8663-4A16-A23A-084D0320D1FC}" type="presOf" srcId="{F606E1BE-0BD0-4BD2-AA74-8B0EFBEDA4A2}" destId="{3A09792A-8078-4DBD-BCAF-A4D47FEA977A}" srcOrd="0" destOrd="0" presId="urn:microsoft.com/office/officeart/2008/layout/HorizontalMultiLevelHierarchy"/>
    <dgm:cxn modelId="{F5E076AF-A26C-4D39-9E5E-843BA5542F6F}" type="presOf" srcId="{4A5A4CFF-B734-46F7-A13C-435BD256C6F3}" destId="{303D47FC-A475-49A9-90BD-F61486EDED44}" srcOrd="0" destOrd="0" presId="urn:microsoft.com/office/officeart/2008/layout/HorizontalMultiLevelHierarchy"/>
    <dgm:cxn modelId="{A29DFAB1-ED4B-418D-BB5E-06CCE824A687}" type="presOf" srcId="{DEC6C2D8-3D7B-4AF8-8BB8-3B440F4A63D4}" destId="{AB40FAF6-3AA7-4085-BA94-5525D220773A}" srcOrd="0" destOrd="0" presId="urn:microsoft.com/office/officeart/2008/layout/HorizontalMultiLevelHierarchy"/>
    <dgm:cxn modelId="{54E1D6B2-8100-45AA-A375-3200C92B16A1}" type="presOf" srcId="{124ADF89-E747-4153-B59F-14199C615C7D}" destId="{0C47A46D-2B9A-4755-888B-9DC77A954F9A}" srcOrd="0" destOrd="0" presId="urn:microsoft.com/office/officeart/2008/layout/HorizontalMultiLevelHierarchy"/>
    <dgm:cxn modelId="{81DD5BBC-657C-48A2-99ED-3EC720536DE0}" type="presOf" srcId="{C0D944AC-4E4E-4902-9D71-45E92F92E17D}" destId="{765B386B-3098-43D7-B027-4343EE795450}" srcOrd="1" destOrd="0" presId="urn:microsoft.com/office/officeart/2008/layout/HorizontalMultiLevelHierarchy"/>
    <dgm:cxn modelId="{90A5ADBE-A6CF-4B48-A177-D26A1325C6FE}" type="presOf" srcId="{2E55D845-F070-436C-B619-2299655DDFCB}" destId="{533B364E-BECC-40B7-9AE8-FC614A3FB987}" srcOrd="0" destOrd="0" presId="urn:microsoft.com/office/officeart/2008/layout/HorizontalMultiLevelHierarchy"/>
    <dgm:cxn modelId="{9E19DBC1-1F19-4B00-A4D4-2C8794727474}" type="presOf" srcId="{A6189F23-DAB4-451B-BA44-67D8E25E6692}" destId="{05C64A47-C201-4DBB-B86E-86DF75AA751C}" srcOrd="0" destOrd="0" presId="urn:microsoft.com/office/officeart/2008/layout/HorizontalMultiLevelHierarchy"/>
    <dgm:cxn modelId="{B311A8C4-37F0-460A-A95D-5FF93C2E86FD}" type="presOf" srcId="{54D79D00-E8A9-40A8-9AF2-4BBDC6E6D430}" destId="{D262F907-40AE-47AD-9992-A80B8C2B0134}" srcOrd="0" destOrd="0" presId="urn:microsoft.com/office/officeart/2008/layout/HorizontalMultiLevelHierarchy"/>
    <dgm:cxn modelId="{475253CD-260F-466A-9D38-7ED98E760810}" type="presOf" srcId="{2C8094C1-116C-4C00-B1D3-6BAF48A1F091}" destId="{350FA351-E296-49C6-88A8-5326183BF458}" srcOrd="1" destOrd="0" presId="urn:microsoft.com/office/officeart/2008/layout/HorizontalMultiLevelHierarchy"/>
    <dgm:cxn modelId="{BD4547DC-4D80-45FC-9251-24E4ED4086EA}" srcId="{FAEF68C8-F8AC-4D3D-9F35-86C71D9CE1DF}" destId="{A6189F23-DAB4-451B-BA44-67D8E25E6692}" srcOrd="3" destOrd="0" parTransId="{F606E1BE-0BD0-4BD2-AA74-8B0EFBEDA4A2}" sibTransId="{8D999284-8B20-417B-810F-5691741A49BF}"/>
    <dgm:cxn modelId="{476B53DE-DAB9-40CF-B4EC-68C6007E7448}" type="presOf" srcId="{28B2418A-0330-4828-B160-413948492FE1}" destId="{EF8ED5C9-F315-4B02-BB4B-94C2E41D60F2}" srcOrd="0" destOrd="0" presId="urn:microsoft.com/office/officeart/2008/layout/HorizontalMultiLevelHierarchy"/>
    <dgm:cxn modelId="{93DBC1DE-5582-45BF-AC47-72B8C26BF87C}" srcId="{EE82EB9E-A48F-417C-98F9-3D3E33F6808D}" destId="{2324BCEE-9893-4EAE-BF3B-EA81DCA2A0CD}" srcOrd="11" destOrd="0" parTransId="{54D79D00-E8A9-40A8-9AF2-4BBDC6E6D430}" sibTransId="{A421D599-3506-4A04-8ECC-FD7B5F125400}"/>
    <dgm:cxn modelId="{A36D62E1-1682-4C21-BBFA-7F8F659E8956}" type="presOf" srcId="{B88F323B-A8C8-4E68-9B4C-0230C046CDED}" destId="{C320C29B-ABA4-44DA-B7EC-0A2E230C4CA0}" srcOrd="0" destOrd="0" presId="urn:microsoft.com/office/officeart/2008/layout/HorizontalMultiLevelHierarchy"/>
    <dgm:cxn modelId="{BB8F05E9-64B2-4B46-A9FE-5B9E50E16166}" type="presOf" srcId="{945AC5A9-6F5A-4E2D-A3A4-FDC57A345862}" destId="{91023258-2627-47DA-9571-7CBF632B8BE8}" srcOrd="0" destOrd="0" presId="urn:microsoft.com/office/officeart/2008/layout/HorizontalMultiLevelHierarchy"/>
    <dgm:cxn modelId="{24BB72E9-0870-4AE1-BB1A-F09B2C204054}" srcId="{EE82EB9E-A48F-417C-98F9-3D3E33F6808D}" destId="{124ADF89-E747-4153-B59F-14199C615C7D}" srcOrd="5" destOrd="0" parTransId="{14A76C1D-6464-4F85-B172-A31E13B3B214}" sibTransId="{F28EBFB8-EAED-43C7-BA2E-D09660BBBBB9}"/>
    <dgm:cxn modelId="{393618EA-2ACB-4D9C-ADE8-141E9FA99E79}" type="presOf" srcId="{EE2AEADE-4B13-4A35-B2FA-0DE4991C66B6}" destId="{6E572820-E8C6-4C87-984B-D2F7510716A0}" srcOrd="0" destOrd="0" presId="urn:microsoft.com/office/officeart/2008/layout/HorizontalMultiLevelHierarchy"/>
    <dgm:cxn modelId="{69E06BEB-6C63-4423-BA6C-88DA2EC3E8CD}" type="presOf" srcId="{705CBB41-B5E7-4201-A77C-BC04BC5325C9}" destId="{DA47B685-A655-42A0-9F6D-74EF54993528}" srcOrd="0" destOrd="0" presId="urn:microsoft.com/office/officeart/2008/layout/HorizontalMultiLevelHierarchy"/>
    <dgm:cxn modelId="{A5C526EC-2B76-4BFB-ADBE-6A6FCD77E526}" type="presOf" srcId="{A4F6E3F1-F6D3-4DF3-BE8D-E093D9713C03}" destId="{3F9A6277-ADFF-422A-8241-191B8234BFEC}" srcOrd="0" destOrd="0" presId="urn:microsoft.com/office/officeart/2008/layout/HorizontalMultiLevelHierarchy"/>
    <dgm:cxn modelId="{005103EE-C731-4498-BFC9-6C5A5BA5723F}" type="presOf" srcId="{EE82EB9E-A48F-417C-98F9-3D3E33F6808D}" destId="{67FA0AC2-D2E0-4FD9-8A1D-43449D57A37C}" srcOrd="0" destOrd="0" presId="urn:microsoft.com/office/officeart/2008/layout/HorizontalMultiLevelHierarchy"/>
    <dgm:cxn modelId="{B62AE4F0-CC01-476F-AAD5-9B32D293CDE6}" type="presOf" srcId="{F606E1BE-0BD0-4BD2-AA74-8B0EFBEDA4A2}" destId="{1218D241-23B1-4BC1-8DB8-0C86DF84A8E3}" srcOrd="1" destOrd="0" presId="urn:microsoft.com/office/officeart/2008/layout/HorizontalMultiLevelHierarchy"/>
    <dgm:cxn modelId="{EBA169F5-FF74-4013-89A5-6038CFE3D6D5}" type="presOf" srcId="{DAD0EEA8-0394-4651-9C07-0D2C37562AAB}" destId="{8F29F260-3629-4420-B269-A36E5BA706A6}" srcOrd="1" destOrd="0" presId="urn:microsoft.com/office/officeart/2008/layout/HorizontalMultiLevelHierarchy"/>
    <dgm:cxn modelId="{5CF97DF5-1E94-4418-8860-EB7DDDF416B6}" type="presOf" srcId="{DAD0EEA8-0394-4651-9C07-0D2C37562AAB}" destId="{FDE1F720-93CE-4E54-A211-232C6B5A7769}" srcOrd="0" destOrd="0" presId="urn:microsoft.com/office/officeart/2008/layout/HorizontalMultiLevelHierarchy"/>
    <dgm:cxn modelId="{2137C2F6-AB8F-4DA1-88FC-0475CF1B8681}" srcId="{E3337B9D-1765-42CD-B55E-942C86CBC337}" destId="{FAEF68C8-F8AC-4D3D-9F35-86C71D9CE1DF}" srcOrd="0" destOrd="0" parTransId="{9AF72C62-CD8C-4D4B-9CC1-5559067A16F2}" sibTransId="{DB404B63-FAC0-47AC-A078-EFBD06A44205}"/>
    <dgm:cxn modelId="{BA8CA396-5E6A-4168-9A4D-BA49068B040F}" type="presParOf" srcId="{E44DC9A0-7D7C-4B0A-B327-9BD6418813E2}" destId="{416CE5C4-FD0D-40FF-9573-CB8FA55EAAE0}" srcOrd="0" destOrd="0" presId="urn:microsoft.com/office/officeart/2008/layout/HorizontalMultiLevelHierarchy"/>
    <dgm:cxn modelId="{C65E1554-3A4E-4046-A5D4-72A68C37EA5D}" type="presParOf" srcId="{416CE5C4-FD0D-40FF-9573-CB8FA55EAAE0}" destId="{3D425EEF-9F0F-40E4-B74C-ED4FCA3760C4}" srcOrd="0" destOrd="0" presId="urn:microsoft.com/office/officeart/2008/layout/HorizontalMultiLevelHierarchy"/>
    <dgm:cxn modelId="{2C8B8A6E-756F-460D-BEA2-3C6129C63F1C}" type="presParOf" srcId="{416CE5C4-FD0D-40FF-9573-CB8FA55EAAE0}" destId="{4A52E4DA-EBF1-4816-90EE-F27F99F1A619}" srcOrd="1" destOrd="0" presId="urn:microsoft.com/office/officeart/2008/layout/HorizontalMultiLevelHierarchy"/>
    <dgm:cxn modelId="{A0C8CE24-6ACC-4EC1-9A5B-9741FD66D6E9}" type="presParOf" srcId="{4A52E4DA-EBF1-4816-90EE-F27F99F1A619}" destId="{DA47B685-A655-42A0-9F6D-74EF54993528}" srcOrd="0" destOrd="0" presId="urn:microsoft.com/office/officeart/2008/layout/HorizontalMultiLevelHierarchy"/>
    <dgm:cxn modelId="{ACA5A964-31A0-497C-B94C-B658D2F4FE2E}" type="presParOf" srcId="{DA47B685-A655-42A0-9F6D-74EF54993528}" destId="{F8335C4E-647F-4AC7-BF6F-14E32F05A392}" srcOrd="0" destOrd="0" presId="urn:microsoft.com/office/officeart/2008/layout/HorizontalMultiLevelHierarchy"/>
    <dgm:cxn modelId="{02A3156A-3FB4-475E-B12F-2205E0F73684}" type="presParOf" srcId="{4A52E4DA-EBF1-4816-90EE-F27F99F1A619}" destId="{69118F73-2A04-48FC-93E9-7995CB1AED87}" srcOrd="1" destOrd="0" presId="urn:microsoft.com/office/officeart/2008/layout/HorizontalMultiLevelHierarchy"/>
    <dgm:cxn modelId="{866498C8-E017-4E1F-B537-3E21F0C60F59}" type="presParOf" srcId="{69118F73-2A04-48FC-93E9-7995CB1AED87}" destId="{C320C29B-ABA4-44DA-B7EC-0A2E230C4CA0}" srcOrd="0" destOrd="0" presId="urn:microsoft.com/office/officeart/2008/layout/HorizontalMultiLevelHierarchy"/>
    <dgm:cxn modelId="{A86D0DD1-A959-42F1-99AC-1A17A4E96D90}" type="presParOf" srcId="{69118F73-2A04-48FC-93E9-7995CB1AED87}" destId="{F4D8BFF1-B4AB-4944-8AEE-1A60825B66A1}" srcOrd="1" destOrd="0" presId="urn:microsoft.com/office/officeart/2008/layout/HorizontalMultiLevelHierarchy"/>
    <dgm:cxn modelId="{368D67D7-D126-404D-9F99-448EAF3636BE}" type="presParOf" srcId="{4A52E4DA-EBF1-4816-90EE-F27F99F1A619}" destId="{71E3AA08-AD73-490B-8CD2-8912FDB98EA2}" srcOrd="2" destOrd="0" presId="urn:microsoft.com/office/officeart/2008/layout/HorizontalMultiLevelHierarchy"/>
    <dgm:cxn modelId="{3675B49F-AC27-40C8-BA7C-52540534D46D}" type="presParOf" srcId="{71E3AA08-AD73-490B-8CD2-8912FDB98EA2}" destId="{350FA351-E296-49C6-88A8-5326183BF458}" srcOrd="0" destOrd="0" presId="urn:microsoft.com/office/officeart/2008/layout/HorizontalMultiLevelHierarchy"/>
    <dgm:cxn modelId="{0A21A471-69C5-48D1-97D1-EB97D91F7110}" type="presParOf" srcId="{4A52E4DA-EBF1-4816-90EE-F27F99F1A619}" destId="{99946FFF-BA22-4DD3-BD5A-AA905DEAEA10}" srcOrd="3" destOrd="0" presId="urn:microsoft.com/office/officeart/2008/layout/HorizontalMultiLevelHierarchy"/>
    <dgm:cxn modelId="{42AF427A-7E30-4854-996B-36765C982CC5}" type="presParOf" srcId="{99946FFF-BA22-4DD3-BD5A-AA905DEAEA10}" destId="{CAC69EBD-703A-4E92-AB83-9D71982BC8C2}" srcOrd="0" destOrd="0" presId="urn:microsoft.com/office/officeart/2008/layout/HorizontalMultiLevelHierarchy"/>
    <dgm:cxn modelId="{BD8DCF80-5AC7-498D-9EF8-EDCF3E37DC75}" type="presParOf" srcId="{99946FFF-BA22-4DD3-BD5A-AA905DEAEA10}" destId="{83D1094A-42EE-4C55-9208-13E5C226C8E2}" srcOrd="1" destOrd="0" presId="urn:microsoft.com/office/officeart/2008/layout/HorizontalMultiLevelHierarchy"/>
    <dgm:cxn modelId="{0E1253E7-BEA4-4853-B318-8FA864EE20D2}" type="presParOf" srcId="{4A52E4DA-EBF1-4816-90EE-F27F99F1A619}" destId="{A030ED13-B488-4C4A-85E3-A4497B2DB749}" srcOrd="4" destOrd="0" presId="urn:microsoft.com/office/officeart/2008/layout/HorizontalMultiLevelHierarchy"/>
    <dgm:cxn modelId="{5513AF29-A077-4E4B-9372-04DDF78B5369}" type="presParOf" srcId="{A030ED13-B488-4C4A-85E3-A4497B2DB749}" destId="{86B00C5F-11E5-4B7C-A687-14D1909891C0}" srcOrd="0" destOrd="0" presId="urn:microsoft.com/office/officeart/2008/layout/HorizontalMultiLevelHierarchy"/>
    <dgm:cxn modelId="{89815390-8D23-445A-B307-A55DF1B44D8A}" type="presParOf" srcId="{4A52E4DA-EBF1-4816-90EE-F27F99F1A619}" destId="{DA30C7BC-39E2-4F1A-93AF-B835DBD3081B}" srcOrd="5" destOrd="0" presId="urn:microsoft.com/office/officeart/2008/layout/HorizontalMultiLevelHierarchy"/>
    <dgm:cxn modelId="{75652976-26C7-49A7-AA59-BFF9D62E5CEF}" type="presParOf" srcId="{DA30C7BC-39E2-4F1A-93AF-B835DBD3081B}" destId="{E5DCEDB3-9A6A-44FD-A017-8326A4C62C24}" srcOrd="0" destOrd="0" presId="urn:microsoft.com/office/officeart/2008/layout/HorizontalMultiLevelHierarchy"/>
    <dgm:cxn modelId="{7B5FF1D7-D6C3-4D06-B2C8-105C94AB384F}" type="presParOf" srcId="{DA30C7BC-39E2-4F1A-93AF-B835DBD3081B}" destId="{B2101B2B-E0BD-42DF-969A-255FC95501E3}" srcOrd="1" destOrd="0" presId="urn:microsoft.com/office/officeart/2008/layout/HorizontalMultiLevelHierarchy"/>
    <dgm:cxn modelId="{630C5F6B-E66A-4498-984B-9FD6058F0F29}" type="presParOf" srcId="{4A52E4DA-EBF1-4816-90EE-F27F99F1A619}" destId="{3A09792A-8078-4DBD-BCAF-A4D47FEA977A}" srcOrd="6" destOrd="0" presId="urn:microsoft.com/office/officeart/2008/layout/HorizontalMultiLevelHierarchy"/>
    <dgm:cxn modelId="{B508479E-854B-4E87-B5FF-9D6ED5C98A44}" type="presParOf" srcId="{3A09792A-8078-4DBD-BCAF-A4D47FEA977A}" destId="{1218D241-23B1-4BC1-8DB8-0C86DF84A8E3}" srcOrd="0" destOrd="0" presId="urn:microsoft.com/office/officeart/2008/layout/HorizontalMultiLevelHierarchy"/>
    <dgm:cxn modelId="{F709D87E-9864-4C8D-9749-AA23E720AC2C}" type="presParOf" srcId="{4A52E4DA-EBF1-4816-90EE-F27F99F1A619}" destId="{9963FA9B-E1CC-4B8B-90E6-FBA5431F7AB3}" srcOrd="7" destOrd="0" presId="urn:microsoft.com/office/officeart/2008/layout/HorizontalMultiLevelHierarchy"/>
    <dgm:cxn modelId="{B4646452-837C-47FF-A794-7B0D65307336}" type="presParOf" srcId="{9963FA9B-E1CC-4B8B-90E6-FBA5431F7AB3}" destId="{05C64A47-C201-4DBB-B86E-86DF75AA751C}" srcOrd="0" destOrd="0" presId="urn:microsoft.com/office/officeart/2008/layout/HorizontalMultiLevelHierarchy"/>
    <dgm:cxn modelId="{16F18CB7-2983-41DF-9508-1B65F2AB0C63}" type="presParOf" srcId="{9963FA9B-E1CC-4B8B-90E6-FBA5431F7AB3}" destId="{D84660DD-61E7-4678-8B7E-CC1D1CA2AB01}" srcOrd="1" destOrd="0" presId="urn:microsoft.com/office/officeart/2008/layout/HorizontalMultiLevelHierarchy"/>
    <dgm:cxn modelId="{B19A2D1C-93C3-4061-9E56-DF3A758CD722}" type="presParOf" srcId="{4A52E4DA-EBF1-4816-90EE-F27F99F1A619}" destId="{AB40FAF6-3AA7-4085-BA94-5525D220773A}" srcOrd="8" destOrd="0" presId="urn:microsoft.com/office/officeart/2008/layout/HorizontalMultiLevelHierarchy"/>
    <dgm:cxn modelId="{42865A87-7D44-4567-9DF5-138F8E004309}" type="presParOf" srcId="{AB40FAF6-3AA7-4085-BA94-5525D220773A}" destId="{41127A79-8E65-446D-ACA4-37EFB699359C}" srcOrd="0" destOrd="0" presId="urn:microsoft.com/office/officeart/2008/layout/HorizontalMultiLevelHierarchy"/>
    <dgm:cxn modelId="{BDADA682-B96B-4043-8D68-BCE142328281}" type="presParOf" srcId="{4A52E4DA-EBF1-4816-90EE-F27F99F1A619}" destId="{8C2C5749-2BB1-4A0E-B794-429BD770F48F}" srcOrd="9" destOrd="0" presId="urn:microsoft.com/office/officeart/2008/layout/HorizontalMultiLevelHierarchy"/>
    <dgm:cxn modelId="{0B432188-F30E-4AB9-8EC4-ADBF45B62B60}" type="presParOf" srcId="{8C2C5749-2BB1-4A0E-B794-429BD770F48F}" destId="{67FA0AC2-D2E0-4FD9-8A1D-43449D57A37C}" srcOrd="0" destOrd="0" presId="urn:microsoft.com/office/officeart/2008/layout/HorizontalMultiLevelHierarchy"/>
    <dgm:cxn modelId="{69DE75BA-A9CA-4F54-B372-67A4F6F277E7}" type="presParOf" srcId="{8C2C5749-2BB1-4A0E-B794-429BD770F48F}" destId="{5505B7E1-6A5B-4D05-AC73-FCE707A78384}" srcOrd="1" destOrd="0" presId="urn:microsoft.com/office/officeart/2008/layout/HorizontalMultiLevelHierarchy"/>
    <dgm:cxn modelId="{76BC3EB8-7F6B-412C-95C5-EA4E06DCC46D}" type="presParOf" srcId="{5505B7E1-6A5B-4D05-AC73-FCE707A78384}" destId="{303D47FC-A475-49A9-90BD-F61486EDED44}" srcOrd="0" destOrd="0" presId="urn:microsoft.com/office/officeart/2008/layout/HorizontalMultiLevelHierarchy"/>
    <dgm:cxn modelId="{ADC03991-5351-423D-8F3E-777C2297E17E}" type="presParOf" srcId="{303D47FC-A475-49A9-90BD-F61486EDED44}" destId="{6E37CD01-493F-481E-AAEF-2588E99B1889}" srcOrd="0" destOrd="0" presId="urn:microsoft.com/office/officeart/2008/layout/HorizontalMultiLevelHierarchy"/>
    <dgm:cxn modelId="{54DFD543-E232-4818-9FF1-6D71413019C0}" type="presParOf" srcId="{5505B7E1-6A5B-4D05-AC73-FCE707A78384}" destId="{DA38721B-58E0-4749-A1A6-08D01413894D}" srcOrd="1" destOrd="0" presId="urn:microsoft.com/office/officeart/2008/layout/HorizontalMultiLevelHierarchy"/>
    <dgm:cxn modelId="{64FB8262-0C4D-4615-9B7A-89E8EA4BB0D9}" type="presParOf" srcId="{DA38721B-58E0-4749-A1A6-08D01413894D}" destId="{77EE67B0-517D-45CC-8995-D6F0287730A3}" srcOrd="0" destOrd="0" presId="urn:microsoft.com/office/officeart/2008/layout/HorizontalMultiLevelHierarchy"/>
    <dgm:cxn modelId="{E66CF9CE-2BE0-4E20-84DF-2A2989984A04}" type="presParOf" srcId="{DA38721B-58E0-4749-A1A6-08D01413894D}" destId="{DDB74905-7BFF-447F-958E-6504E2BDA212}" srcOrd="1" destOrd="0" presId="urn:microsoft.com/office/officeart/2008/layout/HorizontalMultiLevelHierarchy"/>
    <dgm:cxn modelId="{03A70D18-53E2-446F-AD6B-0CC54C9DD39A}" type="presParOf" srcId="{5505B7E1-6A5B-4D05-AC73-FCE707A78384}" destId="{3F9A6277-ADFF-422A-8241-191B8234BFEC}" srcOrd="2" destOrd="0" presId="urn:microsoft.com/office/officeart/2008/layout/HorizontalMultiLevelHierarchy"/>
    <dgm:cxn modelId="{0B36B1B3-9A28-43D6-A108-D730D754C3DD}" type="presParOf" srcId="{3F9A6277-ADFF-422A-8241-191B8234BFEC}" destId="{ED812458-345F-4D2D-B24D-4089DC120AAB}" srcOrd="0" destOrd="0" presId="urn:microsoft.com/office/officeart/2008/layout/HorizontalMultiLevelHierarchy"/>
    <dgm:cxn modelId="{E499375D-5C16-4E4B-B1B3-B22D1C68C964}" type="presParOf" srcId="{5505B7E1-6A5B-4D05-AC73-FCE707A78384}" destId="{D41C5122-9AAB-4034-ADB7-D62A99242EB5}" srcOrd="3" destOrd="0" presId="urn:microsoft.com/office/officeart/2008/layout/HorizontalMultiLevelHierarchy"/>
    <dgm:cxn modelId="{520D74F8-1F85-4D82-9BE2-C907FB1A7B74}" type="presParOf" srcId="{D41C5122-9AAB-4034-ADB7-D62A99242EB5}" destId="{3DA1BA1B-4E67-405F-A3AD-B4CDE89A017E}" srcOrd="0" destOrd="0" presId="urn:microsoft.com/office/officeart/2008/layout/HorizontalMultiLevelHierarchy"/>
    <dgm:cxn modelId="{6B7CEF8C-B291-4E49-BA1F-6E98BADF7D53}" type="presParOf" srcId="{D41C5122-9AAB-4034-ADB7-D62A99242EB5}" destId="{6EEDA472-195D-4377-B23F-FE27374F6223}" srcOrd="1" destOrd="0" presId="urn:microsoft.com/office/officeart/2008/layout/HorizontalMultiLevelHierarchy"/>
    <dgm:cxn modelId="{93C37BA5-4CAA-453D-9477-9F47005F775A}" type="presParOf" srcId="{5505B7E1-6A5B-4D05-AC73-FCE707A78384}" destId="{6E572820-E8C6-4C87-984B-D2F7510716A0}" srcOrd="4" destOrd="0" presId="urn:microsoft.com/office/officeart/2008/layout/HorizontalMultiLevelHierarchy"/>
    <dgm:cxn modelId="{11CFE289-A9E5-4357-B98F-BD219289DD3A}" type="presParOf" srcId="{6E572820-E8C6-4C87-984B-D2F7510716A0}" destId="{789AC5A8-FF61-4FD2-BF40-C7963CDE8334}" srcOrd="0" destOrd="0" presId="urn:microsoft.com/office/officeart/2008/layout/HorizontalMultiLevelHierarchy"/>
    <dgm:cxn modelId="{2DFA772E-0110-4FDC-B127-8C7803649142}" type="presParOf" srcId="{5505B7E1-6A5B-4D05-AC73-FCE707A78384}" destId="{D801A469-8CCC-4D72-AEFE-29FF6F6D3B1D}" srcOrd="5" destOrd="0" presId="urn:microsoft.com/office/officeart/2008/layout/HorizontalMultiLevelHierarchy"/>
    <dgm:cxn modelId="{1CE5BB5C-3E9F-40D2-BABE-9F3BBCD02409}" type="presParOf" srcId="{D801A469-8CCC-4D72-AEFE-29FF6F6D3B1D}" destId="{E0AFA6C9-B496-434A-9E89-AEB621AD384B}" srcOrd="0" destOrd="0" presId="urn:microsoft.com/office/officeart/2008/layout/HorizontalMultiLevelHierarchy"/>
    <dgm:cxn modelId="{AA93AC89-6417-43F7-BA51-F67BA09C7290}" type="presParOf" srcId="{D801A469-8CCC-4D72-AEFE-29FF6F6D3B1D}" destId="{3A2DA113-DDBB-4835-97FB-321366EA2C67}" srcOrd="1" destOrd="0" presId="urn:microsoft.com/office/officeart/2008/layout/HorizontalMultiLevelHierarchy"/>
    <dgm:cxn modelId="{88031F4F-7474-45A9-A94C-C9E948F12B16}" type="presParOf" srcId="{5505B7E1-6A5B-4D05-AC73-FCE707A78384}" destId="{FDE1F720-93CE-4E54-A211-232C6B5A7769}" srcOrd="6" destOrd="0" presId="urn:microsoft.com/office/officeart/2008/layout/HorizontalMultiLevelHierarchy"/>
    <dgm:cxn modelId="{E71C1C52-3F3A-40A6-A21F-BF7CF5DDA6B7}" type="presParOf" srcId="{FDE1F720-93CE-4E54-A211-232C6B5A7769}" destId="{8F29F260-3629-4420-B269-A36E5BA706A6}" srcOrd="0" destOrd="0" presId="urn:microsoft.com/office/officeart/2008/layout/HorizontalMultiLevelHierarchy"/>
    <dgm:cxn modelId="{A042374D-E1A9-4774-868C-028B603668E4}" type="presParOf" srcId="{5505B7E1-6A5B-4D05-AC73-FCE707A78384}" destId="{9B658AEB-FC18-41C2-9978-EBD3A654F933}" srcOrd="7" destOrd="0" presId="urn:microsoft.com/office/officeart/2008/layout/HorizontalMultiLevelHierarchy"/>
    <dgm:cxn modelId="{DF18488D-7BF9-4449-BBAB-0E95F4873E2F}" type="presParOf" srcId="{9B658AEB-FC18-41C2-9978-EBD3A654F933}" destId="{91023258-2627-47DA-9571-7CBF632B8BE8}" srcOrd="0" destOrd="0" presId="urn:microsoft.com/office/officeart/2008/layout/HorizontalMultiLevelHierarchy"/>
    <dgm:cxn modelId="{D3955BC1-7B48-4C56-B484-2E5FE7280AA6}" type="presParOf" srcId="{9B658AEB-FC18-41C2-9978-EBD3A654F933}" destId="{280BEF23-631D-4F7B-9026-5F896A511518}" srcOrd="1" destOrd="0" presId="urn:microsoft.com/office/officeart/2008/layout/HorizontalMultiLevelHierarchy"/>
    <dgm:cxn modelId="{A64EE09B-C5A6-42C6-A78D-C3DB7C936FAB}" type="presParOf" srcId="{5505B7E1-6A5B-4D05-AC73-FCE707A78384}" destId="{533B364E-BECC-40B7-9AE8-FC614A3FB987}" srcOrd="8" destOrd="0" presId="urn:microsoft.com/office/officeart/2008/layout/HorizontalMultiLevelHierarchy"/>
    <dgm:cxn modelId="{0DD5EC2F-0FAE-46D1-9927-92B8DCD6ED1D}" type="presParOf" srcId="{533B364E-BECC-40B7-9AE8-FC614A3FB987}" destId="{FD65B1A9-BFC7-4DEC-ACFD-AD200BA7AF42}" srcOrd="0" destOrd="0" presId="urn:microsoft.com/office/officeart/2008/layout/HorizontalMultiLevelHierarchy"/>
    <dgm:cxn modelId="{8D1401C3-B772-474E-9065-E855BF0A3DCA}" type="presParOf" srcId="{5505B7E1-6A5B-4D05-AC73-FCE707A78384}" destId="{C30D0A07-4790-493F-8242-316CAD028452}" srcOrd="9" destOrd="0" presId="urn:microsoft.com/office/officeart/2008/layout/HorizontalMultiLevelHierarchy"/>
    <dgm:cxn modelId="{8BD7AC1E-50E4-443B-B9F1-3A6D7E4C27D2}" type="presParOf" srcId="{C30D0A07-4790-493F-8242-316CAD028452}" destId="{26B52799-7B13-4032-A1C6-78D4D6EDC43B}" srcOrd="0" destOrd="0" presId="urn:microsoft.com/office/officeart/2008/layout/HorizontalMultiLevelHierarchy"/>
    <dgm:cxn modelId="{70A5B21F-C1F2-4DC3-9CCD-58F4F9FF206F}" type="presParOf" srcId="{C30D0A07-4790-493F-8242-316CAD028452}" destId="{415D385E-9EAF-416F-B401-FF0FE59016D3}" srcOrd="1" destOrd="0" presId="urn:microsoft.com/office/officeart/2008/layout/HorizontalMultiLevelHierarchy"/>
    <dgm:cxn modelId="{35196B39-2671-4612-863F-733B72FED254}" type="presParOf" srcId="{5505B7E1-6A5B-4D05-AC73-FCE707A78384}" destId="{2D045488-1E4F-426F-B9EC-3DC39F28ED32}" srcOrd="10" destOrd="0" presId="urn:microsoft.com/office/officeart/2008/layout/HorizontalMultiLevelHierarchy"/>
    <dgm:cxn modelId="{7E1C8C04-97F3-41FF-A4AD-4ECCCBB57080}" type="presParOf" srcId="{2D045488-1E4F-426F-B9EC-3DC39F28ED32}" destId="{A0647CD3-0F46-45C7-A0BD-829D87F3A6B9}" srcOrd="0" destOrd="0" presId="urn:microsoft.com/office/officeart/2008/layout/HorizontalMultiLevelHierarchy"/>
    <dgm:cxn modelId="{24E6A820-379B-4319-A793-BE1D6C55E435}" type="presParOf" srcId="{5505B7E1-6A5B-4D05-AC73-FCE707A78384}" destId="{D9C76C38-0ABF-404F-82C6-58750A12EE19}" srcOrd="11" destOrd="0" presId="urn:microsoft.com/office/officeart/2008/layout/HorizontalMultiLevelHierarchy"/>
    <dgm:cxn modelId="{6928D841-2886-4464-A718-95F7D295F069}" type="presParOf" srcId="{D9C76C38-0ABF-404F-82C6-58750A12EE19}" destId="{0C47A46D-2B9A-4755-888B-9DC77A954F9A}" srcOrd="0" destOrd="0" presId="urn:microsoft.com/office/officeart/2008/layout/HorizontalMultiLevelHierarchy"/>
    <dgm:cxn modelId="{E2410DD1-9134-4B3A-BBBB-96C2F49D2CBC}" type="presParOf" srcId="{D9C76C38-0ABF-404F-82C6-58750A12EE19}" destId="{7E8987B6-338B-4141-A6F9-46BB537F0159}" srcOrd="1" destOrd="0" presId="urn:microsoft.com/office/officeart/2008/layout/HorizontalMultiLevelHierarchy"/>
    <dgm:cxn modelId="{DCD34A0D-3B1B-4FF1-A4FA-563CB50A3C99}" type="presParOf" srcId="{5505B7E1-6A5B-4D05-AC73-FCE707A78384}" destId="{2CC114BD-643F-4056-B676-15EA08B0117B}" srcOrd="12" destOrd="0" presId="urn:microsoft.com/office/officeart/2008/layout/HorizontalMultiLevelHierarchy"/>
    <dgm:cxn modelId="{3949A207-1B6E-47C0-9B42-1CAAD032E576}" type="presParOf" srcId="{2CC114BD-643F-4056-B676-15EA08B0117B}" destId="{68355E2C-3502-435F-806C-6E4E59499702}" srcOrd="0" destOrd="0" presId="urn:microsoft.com/office/officeart/2008/layout/HorizontalMultiLevelHierarchy"/>
    <dgm:cxn modelId="{49340A08-75C7-480D-BBED-2DDEF2E7E65A}" type="presParOf" srcId="{5505B7E1-6A5B-4D05-AC73-FCE707A78384}" destId="{94D998D6-ED8B-460F-AD48-629CD254C218}" srcOrd="13" destOrd="0" presId="urn:microsoft.com/office/officeart/2008/layout/HorizontalMultiLevelHierarchy"/>
    <dgm:cxn modelId="{1B4B2ADD-B876-40C6-A845-C41503DEDEB6}" type="presParOf" srcId="{94D998D6-ED8B-460F-AD48-629CD254C218}" destId="{A703BD98-85B4-4059-AE46-2C6950B911DA}" srcOrd="0" destOrd="0" presId="urn:microsoft.com/office/officeart/2008/layout/HorizontalMultiLevelHierarchy"/>
    <dgm:cxn modelId="{2BDCA676-E920-4692-A193-27732E61B0FB}" type="presParOf" srcId="{94D998D6-ED8B-460F-AD48-629CD254C218}" destId="{17125802-75F6-4450-8F95-06000995B078}" srcOrd="1" destOrd="0" presId="urn:microsoft.com/office/officeart/2008/layout/HorizontalMultiLevelHierarchy"/>
    <dgm:cxn modelId="{F9AFC7B0-B07D-4C1D-9080-B66A55077EB2}" type="presParOf" srcId="{5505B7E1-6A5B-4D05-AC73-FCE707A78384}" destId="{44C963E2-B5C2-41AC-B90F-0812B277718C}" srcOrd="14" destOrd="0" presId="urn:microsoft.com/office/officeart/2008/layout/HorizontalMultiLevelHierarchy"/>
    <dgm:cxn modelId="{3E3AD745-A6BE-4052-BE72-E4105F60DFBE}" type="presParOf" srcId="{44C963E2-B5C2-41AC-B90F-0812B277718C}" destId="{B7BCDA2C-719F-4B2B-A394-5B166DD19F09}" srcOrd="0" destOrd="0" presId="urn:microsoft.com/office/officeart/2008/layout/HorizontalMultiLevelHierarchy"/>
    <dgm:cxn modelId="{A57FEEAE-9D2D-4EFD-B6E4-116D60D92B6C}" type="presParOf" srcId="{5505B7E1-6A5B-4D05-AC73-FCE707A78384}" destId="{2714727B-D8F9-4648-96AA-128DBE3AAAB8}" srcOrd="15" destOrd="0" presId="urn:microsoft.com/office/officeart/2008/layout/HorizontalMultiLevelHierarchy"/>
    <dgm:cxn modelId="{4CCDF12B-7BAC-4845-AB08-AE45B8F07157}" type="presParOf" srcId="{2714727B-D8F9-4648-96AA-128DBE3AAAB8}" destId="{7C24436A-93BE-4AB5-BF04-E6661D4474DF}" srcOrd="0" destOrd="0" presId="urn:microsoft.com/office/officeart/2008/layout/HorizontalMultiLevelHierarchy"/>
    <dgm:cxn modelId="{B16341C1-8AB5-4B38-A43E-B74B33A41120}" type="presParOf" srcId="{2714727B-D8F9-4648-96AA-128DBE3AAAB8}" destId="{236440A7-28D4-4B73-9A1C-905312AF82E9}" srcOrd="1" destOrd="0" presId="urn:microsoft.com/office/officeart/2008/layout/HorizontalMultiLevelHierarchy"/>
    <dgm:cxn modelId="{CC77D6ED-11E6-4B5D-B252-62EB44650138}" type="presParOf" srcId="{5505B7E1-6A5B-4D05-AC73-FCE707A78384}" destId="{37DEF44D-9F6C-405E-AD3F-8F98415EAF6C}" srcOrd="16" destOrd="0" presId="urn:microsoft.com/office/officeart/2008/layout/HorizontalMultiLevelHierarchy"/>
    <dgm:cxn modelId="{21FDF89C-C962-479D-BA37-4D1EAD5735DD}" type="presParOf" srcId="{37DEF44D-9F6C-405E-AD3F-8F98415EAF6C}" destId="{765B386B-3098-43D7-B027-4343EE795450}" srcOrd="0" destOrd="0" presId="urn:microsoft.com/office/officeart/2008/layout/HorizontalMultiLevelHierarchy"/>
    <dgm:cxn modelId="{B4B67ECA-1F56-4056-895F-327C06E2900A}" type="presParOf" srcId="{5505B7E1-6A5B-4D05-AC73-FCE707A78384}" destId="{41F649D8-E17D-4F46-8296-49D5C4E5B617}" srcOrd="17" destOrd="0" presId="urn:microsoft.com/office/officeart/2008/layout/HorizontalMultiLevelHierarchy"/>
    <dgm:cxn modelId="{AB1D7FEB-B066-4804-9E3D-260E96416E64}" type="presParOf" srcId="{41F649D8-E17D-4F46-8296-49D5C4E5B617}" destId="{EF8ED5C9-F315-4B02-BB4B-94C2E41D60F2}" srcOrd="0" destOrd="0" presId="urn:microsoft.com/office/officeart/2008/layout/HorizontalMultiLevelHierarchy"/>
    <dgm:cxn modelId="{EF767158-D3BA-4389-AD8B-379DF06590F7}" type="presParOf" srcId="{41F649D8-E17D-4F46-8296-49D5C4E5B617}" destId="{360CDA91-BBAF-4440-A4ED-4F5F6BD6B0D8}" srcOrd="1" destOrd="0" presId="urn:microsoft.com/office/officeart/2008/layout/HorizontalMultiLevelHierarchy"/>
    <dgm:cxn modelId="{1ADF475F-99B8-4863-A249-CE42469F67C5}" type="presParOf" srcId="{5505B7E1-6A5B-4D05-AC73-FCE707A78384}" destId="{F5BA6419-3319-4A5C-9EEF-6EFE717DEDAA}" srcOrd="18" destOrd="0" presId="urn:microsoft.com/office/officeart/2008/layout/HorizontalMultiLevelHierarchy"/>
    <dgm:cxn modelId="{20FBD492-BF9D-433C-8288-A3A95EA5034B}" type="presParOf" srcId="{F5BA6419-3319-4A5C-9EEF-6EFE717DEDAA}" destId="{D4D866C7-3254-4220-955F-F01BD4EBA58B}" srcOrd="0" destOrd="0" presId="urn:microsoft.com/office/officeart/2008/layout/HorizontalMultiLevelHierarchy"/>
    <dgm:cxn modelId="{F5E924DF-F010-4E94-B77D-B95138C61031}" type="presParOf" srcId="{5505B7E1-6A5B-4D05-AC73-FCE707A78384}" destId="{1D0DC4FA-D220-42DB-BCB2-5C6F8CFFB69F}" srcOrd="19" destOrd="0" presId="urn:microsoft.com/office/officeart/2008/layout/HorizontalMultiLevelHierarchy"/>
    <dgm:cxn modelId="{8916CD56-F920-4D4A-AD36-FAF07B9AD6AC}" type="presParOf" srcId="{1D0DC4FA-D220-42DB-BCB2-5C6F8CFFB69F}" destId="{2F6F12ED-5369-4AC2-9FA1-977581B54F52}" srcOrd="0" destOrd="0" presId="urn:microsoft.com/office/officeart/2008/layout/HorizontalMultiLevelHierarchy"/>
    <dgm:cxn modelId="{92FACFCC-B27C-403F-BF2B-64A82CB12D5B}" type="presParOf" srcId="{1D0DC4FA-D220-42DB-BCB2-5C6F8CFFB69F}" destId="{2A229E5C-84CF-49F6-94FB-090114F664CC}" srcOrd="1" destOrd="0" presId="urn:microsoft.com/office/officeart/2008/layout/HorizontalMultiLevelHierarchy"/>
    <dgm:cxn modelId="{7E737294-B03A-491E-A1D8-36D9BB6C09E2}" type="presParOf" srcId="{5505B7E1-6A5B-4D05-AC73-FCE707A78384}" destId="{ED43902D-1EF4-44BD-8E57-3D5FACAEF76C}" srcOrd="20" destOrd="0" presId="urn:microsoft.com/office/officeart/2008/layout/HorizontalMultiLevelHierarchy"/>
    <dgm:cxn modelId="{5C1AF0C3-22B2-437D-AF93-F352498FCC6E}" type="presParOf" srcId="{ED43902D-1EF4-44BD-8E57-3D5FACAEF76C}" destId="{88E251E1-FB43-4D7F-A212-3F5ED994E262}" srcOrd="0" destOrd="0" presId="urn:microsoft.com/office/officeart/2008/layout/HorizontalMultiLevelHierarchy"/>
    <dgm:cxn modelId="{D2607074-347F-4292-A760-56F32E79815D}" type="presParOf" srcId="{5505B7E1-6A5B-4D05-AC73-FCE707A78384}" destId="{AA10A1C0-CA77-474F-98B2-2D281082C18E}" srcOrd="21" destOrd="0" presId="urn:microsoft.com/office/officeart/2008/layout/HorizontalMultiLevelHierarchy"/>
    <dgm:cxn modelId="{AF13D61D-14C9-4E17-AA2B-C398D244334B}" type="presParOf" srcId="{AA10A1C0-CA77-474F-98B2-2D281082C18E}" destId="{8D1D7A03-36A0-42BA-A189-8E29DC9DA95B}" srcOrd="0" destOrd="0" presId="urn:microsoft.com/office/officeart/2008/layout/HorizontalMultiLevelHierarchy"/>
    <dgm:cxn modelId="{DB45AAC5-83D2-42E8-87C4-8C5C37F4B09D}" type="presParOf" srcId="{AA10A1C0-CA77-474F-98B2-2D281082C18E}" destId="{806AF2F1-8F1B-49D3-9BFE-4E16451F9FA9}" srcOrd="1" destOrd="0" presId="urn:microsoft.com/office/officeart/2008/layout/HorizontalMultiLevelHierarchy"/>
    <dgm:cxn modelId="{96A3CDDF-038B-40CF-8BF6-A317B516BABA}" type="presParOf" srcId="{5505B7E1-6A5B-4D05-AC73-FCE707A78384}" destId="{D262F907-40AE-47AD-9992-A80B8C2B0134}" srcOrd="22" destOrd="0" presId="urn:microsoft.com/office/officeart/2008/layout/HorizontalMultiLevelHierarchy"/>
    <dgm:cxn modelId="{5C8E207F-798D-4A91-9516-224F66B3A9A7}" type="presParOf" srcId="{D262F907-40AE-47AD-9992-A80B8C2B0134}" destId="{D98F6B3C-B82C-4598-B406-65DBF5B13131}" srcOrd="0" destOrd="0" presId="urn:microsoft.com/office/officeart/2008/layout/HorizontalMultiLevelHierarchy"/>
    <dgm:cxn modelId="{E13676A1-09C2-4F35-849A-5301B5337FC6}" type="presParOf" srcId="{5505B7E1-6A5B-4D05-AC73-FCE707A78384}" destId="{34063D80-4BB5-4C9A-8020-D7FE9631FD01}" srcOrd="23" destOrd="0" presId="urn:microsoft.com/office/officeart/2008/layout/HorizontalMultiLevelHierarchy"/>
    <dgm:cxn modelId="{AFE154B6-C876-41BB-AE22-C77067CE2901}" type="presParOf" srcId="{34063D80-4BB5-4C9A-8020-D7FE9631FD01}" destId="{4B1B71C7-F71D-428A-9DBB-E81D8FD02FB8}" srcOrd="0" destOrd="0" presId="urn:microsoft.com/office/officeart/2008/layout/HorizontalMultiLevelHierarchy"/>
    <dgm:cxn modelId="{E86C5498-F634-4BF8-8DFE-EE8066047153}" type="presParOf" srcId="{34063D80-4BB5-4C9A-8020-D7FE9631FD01}" destId="{970DBB14-4B41-4FD4-9981-67F23961374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3A1FA-2E0D-43FE-A09B-8AC4A63630E9}">
      <dsp:nvSpPr>
        <dsp:cNvPr id="0" name=""/>
        <dsp:cNvSpPr/>
      </dsp:nvSpPr>
      <dsp:spPr>
        <a:xfrm>
          <a:off x="0" y="241287"/>
          <a:ext cx="3803663" cy="518224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信息收集</a:t>
          </a:r>
        </a:p>
      </dsp:txBody>
      <dsp:txXfrm>
        <a:off x="0" y="241287"/>
        <a:ext cx="3674107" cy="518224"/>
      </dsp:txXfrm>
    </dsp:sp>
    <dsp:sp modelId="{B6191816-B3BA-48E6-8359-1F3395C3BEE3}">
      <dsp:nvSpPr>
        <dsp:cNvPr id="0" name=""/>
        <dsp:cNvSpPr/>
      </dsp:nvSpPr>
      <dsp:spPr>
        <a:xfrm>
          <a:off x="3047280" y="247427"/>
          <a:ext cx="3803663" cy="505944"/>
        </a:xfrm>
        <a:prstGeom prst="chevron">
          <a:avLst/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外网渗透</a:t>
          </a:r>
        </a:p>
      </dsp:txBody>
      <dsp:txXfrm>
        <a:off x="3300252" y="247427"/>
        <a:ext cx="3297719" cy="505944"/>
      </dsp:txXfrm>
    </dsp:sp>
    <dsp:sp modelId="{5318C9C7-FF32-4F16-AB82-59414E73DE5F}">
      <dsp:nvSpPr>
        <dsp:cNvPr id="0" name=""/>
        <dsp:cNvSpPr/>
      </dsp:nvSpPr>
      <dsp:spPr>
        <a:xfrm>
          <a:off x="6090210" y="247427"/>
          <a:ext cx="3803663" cy="505944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内网渗透</a:t>
          </a:r>
        </a:p>
      </dsp:txBody>
      <dsp:txXfrm>
        <a:off x="6343182" y="247427"/>
        <a:ext cx="3297719" cy="5059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3A1FA-2E0D-43FE-A09B-8AC4A63630E9}">
      <dsp:nvSpPr>
        <dsp:cNvPr id="0" name=""/>
        <dsp:cNvSpPr/>
      </dsp:nvSpPr>
      <dsp:spPr>
        <a:xfrm>
          <a:off x="0" y="241574"/>
          <a:ext cx="3803663" cy="518839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信息收集</a:t>
          </a:r>
        </a:p>
      </dsp:txBody>
      <dsp:txXfrm>
        <a:off x="0" y="241574"/>
        <a:ext cx="3673953" cy="518839"/>
      </dsp:txXfrm>
    </dsp:sp>
    <dsp:sp modelId="{B6191816-B3BA-48E6-8359-1F3395C3BEE3}">
      <dsp:nvSpPr>
        <dsp:cNvPr id="0" name=""/>
        <dsp:cNvSpPr/>
      </dsp:nvSpPr>
      <dsp:spPr>
        <a:xfrm>
          <a:off x="3047280" y="247721"/>
          <a:ext cx="3803663" cy="506545"/>
        </a:xfrm>
        <a:prstGeom prst="chevron">
          <a:avLst/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APT</a:t>
          </a:r>
          <a:r>
            <a:rPr lang="zh-CN" altLang="en-US" sz="2300" kern="1200" dirty="0"/>
            <a:t>攻击</a:t>
          </a:r>
        </a:p>
      </dsp:txBody>
      <dsp:txXfrm>
        <a:off x="3300553" y="247721"/>
        <a:ext cx="3297118" cy="506545"/>
      </dsp:txXfrm>
    </dsp:sp>
    <dsp:sp modelId="{5318C9C7-FF32-4F16-AB82-59414E73DE5F}">
      <dsp:nvSpPr>
        <dsp:cNvPr id="0" name=""/>
        <dsp:cNvSpPr/>
      </dsp:nvSpPr>
      <dsp:spPr>
        <a:xfrm>
          <a:off x="6090210" y="247721"/>
          <a:ext cx="3803663" cy="506545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内网渗透</a:t>
          </a:r>
        </a:p>
      </dsp:txBody>
      <dsp:txXfrm>
        <a:off x="6343483" y="247721"/>
        <a:ext cx="3297118" cy="5065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3A1FA-2E0D-43FE-A09B-8AC4A63630E9}">
      <dsp:nvSpPr>
        <dsp:cNvPr id="0" name=""/>
        <dsp:cNvSpPr/>
      </dsp:nvSpPr>
      <dsp:spPr>
        <a:xfrm>
          <a:off x="0" y="241574"/>
          <a:ext cx="3803663" cy="518839"/>
        </a:xfrm>
        <a:prstGeom prst="homePlate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目标调研</a:t>
          </a:r>
        </a:p>
      </dsp:txBody>
      <dsp:txXfrm>
        <a:off x="0" y="241574"/>
        <a:ext cx="3673953" cy="518839"/>
      </dsp:txXfrm>
    </dsp:sp>
    <dsp:sp modelId="{B6191816-B3BA-48E6-8359-1F3395C3BEE3}">
      <dsp:nvSpPr>
        <dsp:cNvPr id="0" name=""/>
        <dsp:cNvSpPr/>
      </dsp:nvSpPr>
      <dsp:spPr>
        <a:xfrm>
          <a:off x="3047280" y="247721"/>
          <a:ext cx="3803663" cy="506545"/>
        </a:xfrm>
        <a:prstGeom prst="chevron">
          <a:avLst/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ACPT</a:t>
          </a:r>
          <a:r>
            <a:rPr lang="zh-CN" altLang="en-US" sz="2300" kern="1200" dirty="0"/>
            <a:t>攻击</a:t>
          </a:r>
        </a:p>
      </dsp:txBody>
      <dsp:txXfrm>
        <a:off x="3300553" y="247721"/>
        <a:ext cx="3297118" cy="506545"/>
      </dsp:txXfrm>
    </dsp:sp>
    <dsp:sp modelId="{5318C9C7-FF32-4F16-AB82-59414E73DE5F}">
      <dsp:nvSpPr>
        <dsp:cNvPr id="0" name=""/>
        <dsp:cNvSpPr/>
      </dsp:nvSpPr>
      <dsp:spPr>
        <a:xfrm>
          <a:off x="6090210" y="247721"/>
          <a:ext cx="3803663" cy="506545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内网渗透</a:t>
          </a:r>
        </a:p>
      </dsp:txBody>
      <dsp:txXfrm>
        <a:off x="6343483" y="247721"/>
        <a:ext cx="3297118" cy="50654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0FECA4-C251-4FCB-A64C-4DA7F8E5C53B}">
      <dsp:nvSpPr>
        <dsp:cNvPr id="0" name=""/>
        <dsp:cNvSpPr/>
      </dsp:nvSpPr>
      <dsp:spPr>
        <a:xfrm>
          <a:off x="6549898" y="3797919"/>
          <a:ext cx="2127286" cy="4863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3643" y="0"/>
              </a:lnTo>
              <a:lnTo>
                <a:pt x="1063643" y="486364"/>
              </a:lnTo>
              <a:lnTo>
                <a:pt x="2127286" y="48636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7558987" y="3986547"/>
        <a:ext cx="109108" cy="109108"/>
      </dsp:txXfrm>
    </dsp:sp>
    <dsp:sp modelId="{1808B035-DD30-45C8-9AEE-B07B45A646A1}">
      <dsp:nvSpPr>
        <dsp:cNvPr id="0" name=""/>
        <dsp:cNvSpPr/>
      </dsp:nvSpPr>
      <dsp:spPr>
        <a:xfrm>
          <a:off x="6549898" y="3797919"/>
          <a:ext cx="2127286" cy="1838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3643" y="0"/>
              </a:lnTo>
              <a:lnTo>
                <a:pt x="1063643" y="183826"/>
              </a:lnTo>
              <a:lnTo>
                <a:pt x="2127286" y="18382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7560161" y="3836452"/>
        <a:ext cx="106760" cy="106760"/>
      </dsp:txXfrm>
    </dsp:sp>
    <dsp:sp modelId="{3C509CE1-1AD1-4059-A91A-6D208667AEDE}">
      <dsp:nvSpPr>
        <dsp:cNvPr id="0" name=""/>
        <dsp:cNvSpPr/>
      </dsp:nvSpPr>
      <dsp:spPr>
        <a:xfrm>
          <a:off x="6549898" y="3663327"/>
          <a:ext cx="2127286" cy="134591"/>
        </a:xfrm>
        <a:custGeom>
          <a:avLst/>
          <a:gdLst/>
          <a:ahLst/>
          <a:cxnLst/>
          <a:rect l="0" t="0" r="0" b="0"/>
          <a:pathLst>
            <a:path>
              <a:moveTo>
                <a:pt x="0" y="134591"/>
              </a:moveTo>
              <a:lnTo>
                <a:pt x="1063643" y="134591"/>
              </a:lnTo>
              <a:lnTo>
                <a:pt x="1063643" y="0"/>
              </a:lnTo>
              <a:lnTo>
                <a:pt x="212728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7560253" y="3677335"/>
        <a:ext cx="106576" cy="106576"/>
      </dsp:txXfrm>
    </dsp:sp>
    <dsp:sp modelId="{E99A46FF-9360-4DD9-97A8-2AE2973CE0BA}">
      <dsp:nvSpPr>
        <dsp:cNvPr id="0" name=""/>
        <dsp:cNvSpPr/>
      </dsp:nvSpPr>
      <dsp:spPr>
        <a:xfrm>
          <a:off x="6549898" y="3339231"/>
          <a:ext cx="2127286" cy="458688"/>
        </a:xfrm>
        <a:custGeom>
          <a:avLst/>
          <a:gdLst/>
          <a:ahLst/>
          <a:cxnLst/>
          <a:rect l="0" t="0" r="0" b="0"/>
          <a:pathLst>
            <a:path>
              <a:moveTo>
                <a:pt x="0" y="458688"/>
              </a:moveTo>
              <a:lnTo>
                <a:pt x="1063643" y="458688"/>
              </a:lnTo>
              <a:lnTo>
                <a:pt x="1063643" y="0"/>
              </a:lnTo>
              <a:lnTo>
                <a:pt x="212728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7559137" y="3514171"/>
        <a:ext cx="108808" cy="108808"/>
      </dsp:txXfrm>
    </dsp:sp>
    <dsp:sp modelId="{007CD88D-43CA-4438-8DB6-68D062E94FF5}">
      <dsp:nvSpPr>
        <dsp:cNvPr id="0" name=""/>
        <dsp:cNvSpPr/>
      </dsp:nvSpPr>
      <dsp:spPr>
        <a:xfrm>
          <a:off x="4880081" y="2760219"/>
          <a:ext cx="167106" cy="10376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3553" y="0"/>
              </a:lnTo>
              <a:lnTo>
                <a:pt x="83553" y="1037699"/>
              </a:lnTo>
              <a:lnTo>
                <a:pt x="167106" y="103769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37358" y="3252793"/>
        <a:ext cx="52553" cy="52553"/>
      </dsp:txXfrm>
    </dsp:sp>
    <dsp:sp modelId="{D2E17B9D-0AF5-4FA7-B677-73F9A1F47439}">
      <dsp:nvSpPr>
        <dsp:cNvPr id="0" name=""/>
        <dsp:cNvSpPr/>
      </dsp:nvSpPr>
      <dsp:spPr>
        <a:xfrm>
          <a:off x="6500744" y="2750411"/>
          <a:ext cx="741149" cy="2235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70574" y="0"/>
              </a:lnTo>
              <a:lnTo>
                <a:pt x="370574" y="223512"/>
              </a:lnTo>
              <a:lnTo>
                <a:pt x="741149" y="2235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51965" y="2842814"/>
        <a:ext cx="38705" cy="38705"/>
      </dsp:txXfrm>
    </dsp:sp>
    <dsp:sp modelId="{62A53987-045B-4CBA-83BE-CAACBB7C3FED}">
      <dsp:nvSpPr>
        <dsp:cNvPr id="0" name=""/>
        <dsp:cNvSpPr/>
      </dsp:nvSpPr>
      <dsp:spPr>
        <a:xfrm>
          <a:off x="6500744" y="2665072"/>
          <a:ext cx="74160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85338"/>
              </a:moveTo>
              <a:lnTo>
                <a:pt x="370804" y="85338"/>
              </a:lnTo>
              <a:lnTo>
                <a:pt x="370804" y="45720"/>
              </a:lnTo>
              <a:lnTo>
                <a:pt x="741608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52982" y="2692225"/>
        <a:ext cx="37133" cy="37133"/>
      </dsp:txXfrm>
    </dsp:sp>
    <dsp:sp modelId="{C9EB83CC-9F05-4076-A1AB-7F1A33834796}">
      <dsp:nvSpPr>
        <dsp:cNvPr id="0" name=""/>
        <dsp:cNvSpPr/>
      </dsp:nvSpPr>
      <dsp:spPr>
        <a:xfrm>
          <a:off x="6500744" y="2445959"/>
          <a:ext cx="741608" cy="304451"/>
        </a:xfrm>
        <a:custGeom>
          <a:avLst/>
          <a:gdLst/>
          <a:ahLst/>
          <a:cxnLst/>
          <a:rect l="0" t="0" r="0" b="0"/>
          <a:pathLst>
            <a:path>
              <a:moveTo>
                <a:pt x="0" y="304451"/>
              </a:moveTo>
              <a:lnTo>
                <a:pt x="370804" y="304451"/>
              </a:lnTo>
              <a:lnTo>
                <a:pt x="370804" y="0"/>
              </a:lnTo>
              <a:lnTo>
                <a:pt x="741608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51506" y="2578143"/>
        <a:ext cx="40083" cy="40083"/>
      </dsp:txXfrm>
    </dsp:sp>
    <dsp:sp modelId="{19CA43F6-32E0-4C61-A696-E27DF1659B80}">
      <dsp:nvSpPr>
        <dsp:cNvPr id="0" name=""/>
        <dsp:cNvSpPr/>
      </dsp:nvSpPr>
      <dsp:spPr>
        <a:xfrm>
          <a:off x="4880081" y="2704691"/>
          <a:ext cx="18031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5528"/>
              </a:moveTo>
              <a:lnTo>
                <a:pt x="90157" y="55528"/>
              </a:lnTo>
              <a:lnTo>
                <a:pt x="90157" y="45720"/>
              </a:lnTo>
              <a:lnTo>
                <a:pt x="180315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65725" y="2745896"/>
        <a:ext cx="9029" cy="9029"/>
      </dsp:txXfrm>
    </dsp:sp>
    <dsp:sp modelId="{39BC02E0-2B05-4E36-A28F-012BB92DE2A6}">
      <dsp:nvSpPr>
        <dsp:cNvPr id="0" name=""/>
        <dsp:cNvSpPr/>
      </dsp:nvSpPr>
      <dsp:spPr>
        <a:xfrm>
          <a:off x="6503668" y="1854589"/>
          <a:ext cx="2173516" cy="2744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86758" y="0"/>
              </a:lnTo>
              <a:lnTo>
                <a:pt x="1086758" y="274454"/>
              </a:lnTo>
              <a:lnTo>
                <a:pt x="2173516" y="27445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7535657" y="1937047"/>
        <a:ext cx="109538" cy="109538"/>
      </dsp:txXfrm>
    </dsp:sp>
    <dsp:sp modelId="{B7473328-3590-4807-B4F7-22BC5EE1E616}">
      <dsp:nvSpPr>
        <dsp:cNvPr id="0" name=""/>
        <dsp:cNvSpPr/>
      </dsp:nvSpPr>
      <dsp:spPr>
        <a:xfrm>
          <a:off x="6503668" y="1808869"/>
          <a:ext cx="217350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086754" y="45720"/>
              </a:lnTo>
              <a:lnTo>
                <a:pt x="1086754" y="53772"/>
              </a:lnTo>
              <a:lnTo>
                <a:pt x="2173508" y="537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7536084" y="1800251"/>
        <a:ext cx="108676" cy="108676"/>
      </dsp:txXfrm>
    </dsp:sp>
    <dsp:sp modelId="{D101EB63-409E-4E11-9E2F-5DAA0D83002C}">
      <dsp:nvSpPr>
        <dsp:cNvPr id="0" name=""/>
        <dsp:cNvSpPr/>
      </dsp:nvSpPr>
      <dsp:spPr>
        <a:xfrm>
          <a:off x="6503668" y="1596604"/>
          <a:ext cx="2180117" cy="257985"/>
        </a:xfrm>
        <a:custGeom>
          <a:avLst/>
          <a:gdLst/>
          <a:ahLst/>
          <a:cxnLst/>
          <a:rect l="0" t="0" r="0" b="0"/>
          <a:pathLst>
            <a:path>
              <a:moveTo>
                <a:pt x="0" y="257985"/>
              </a:moveTo>
              <a:lnTo>
                <a:pt x="1090058" y="257985"/>
              </a:lnTo>
              <a:lnTo>
                <a:pt x="1090058" y="0"/>
              </a:lnTo>
              <a:lnTo>
                <a:pt x="2180117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7538844" y="1670713"/>
        <a:ext cx="109766" cy="109766"/>
      </dsp:txXfrm>
    </dsp:sp>
    <dsp:sp modelId="{6E82000D-FCBD-46A2-A8FB-1D29AAB7BD53}">
      <dsp:nvSpPr>
        <dsp:cNvPr id="0" name=""/>
        <dsp:cNvSpPr/>
      </dsp:nvSpPr>
      <dsp:spPr>
        <a:xfrm>
          <a:off x="4880081" y="1854589"/>
          <a:ext cx="147295" cy="905630"/>
        </a:xfrm>
        <a:custGeom>
          <a:avLst/>
          <a:gdLst/>
          <a:ahLst/>
          <a:cxnLst/>
          <a:rect l="0" t="0" r="0" b="0"/>
          <a:pathLst>
            <a:path>
              <a:moveTo>
                <a:pt x="0" y="905630"/>
              </a:moveTo>
              <a:lnTo>
                <a:pt x="73647" y="905630"/>
              </a:lnTo>
              <a:lnTo>
                <a:pt x="73647" y="0"/>
              </a:lnTo>
              <a:lnTo>
                <a:pt x="147295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30791" y="2284466"/>
        <a:ext cx="45876" cy="45876"/>
      </dsp:txXfrm>
    </dsp:sp>
    <dsp:sp modelId="{8CC65BA4-6C9F-4014-922E-EA9E28773B79}">
      <dsp:nvSpPr>
        <dsp:cNvPr id="0" name=""/>
        <dsp:cNvSpPr/>
      </dsp:nvSpPr>
      <dsp:spPr>
        <a:xfrm>
          <a:off x="3988303" y="1684136"/>
          <a:ext cx="167106" cy="10760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3553" y="0"/>
              </a:lnTo>
              <a:lnTo>
                <a:pt x="83553" y="1076082"/>
              </a:lnTo>
              <a:lnTo>
                <a:pt x="167106" y="107608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044631" y="2194953"/>
        <a:ext cx="54449" cy="54449"/>
      </dsp:txXfrm>
    </dsp:sp>
    <dsp:sp modelId="{03DB1596-DC3D-4349-9945-EBC878DCFDB9}">
      <dsp:nvSpPr>
        <dsp:cNvPr id="0" name=""/>
        <dsp:cNvSpPr/>
      </dsp:nvSpPr>
      <dsp:spPr>
        <a:xfrm>
          <a:off x="5873043" y="608054"/>
          <a:ext cx="253483" cy="5165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6741" y="0"/>
              </a:lnTo>
              <a:lnTo>
                <a:pt x="126741" y="516521"/>
              </a:lnTo>
              <a:lnTo>
                <a:pt x="253483" y="51652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985400" y="851930"/>
        <a:ext cx="28768" cy="28768"/>
      </dsp:txXfrm>
    </dsp:sp>
    <dsp:sp modelId="{EE09353F-EB39-40DA-91FB-77240F64BCDC}">
      <dsp:nvSpPr>
        <dsp:cNvPr id="0" name=""/>
        <dsp:cNvSpPr/>
      </dsp:nvSpPr>
      <dsp:spPr>
        <a:xfrm>
          <a:off x="5873043" y="608054"/>
          <a:ext cx="244167" cy="2074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2083" y="0"/>
              </a:lnTo>
              <a:lnTo>
                <a:pt x="122083" y="207417"/>
              </a:lnTo>
              <a:lnTo>
                <a:pt x="244167" y="20741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987117" y="703753"/>
        <a:ext cx="16018" cy="16018"/>
      </dsp:txXfrm>
    </dsp:sp>
    <dsp:sp modelId="{6129EBD3-9DDE-4804-9F4C-9CFF7744A4BA}">
      <dsp:nvSpPr>
        <dsp:cNvPr id="0" name=""/>
        <dsp:cNvSpPr/>
      </dsp:nvSpPr>
      <dsp:spPr>
        <a:xfrm>
          <a:off x="5873043" y="487737"/>
          <a:ext cx="253483" cy="120316"/>
        </a:xfrm>
        <a:custGeom>
          <a:avLst/>
          <a:gdLst/>
          <a:ahLst/>
          <a:cxnLst/>
          <a:rect l="0" t="0" r="0" b="0"/>
          <a:pathLst>
            <a:path>
              <a:moveTo>
                <a:pt x="0" y="120316"/>
              </a:moveTo>
              <a:lnTo>
                <a:pt x="126741" y="120316"/>
              </a:lnTo>
              <a:lnTo>
                <a:pt x="126741" y="0"/>
              </a:lnTo>
              <a:lnTo>
                <a:pt x="253483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992770" y="540881"/>
        <a:ext cx="14029" cy="14029"/>
      </dsp:txXfrm>
    </dsp:sp>
    <dsp:sp modelId="{7A3712DD-11F0-4052-9D68-E76027075C2B}">
      <dsp:nvSpPr>
        <dsp:cNvPr id="0" name=""/>
        <dsp:cNvSpPr/>
      </dsp:nvSpPr>
      <dsp:spPr>
        <a:xfrm>
          <a:off x="5873043" y="169319"/>
          <a:ext cx="253483" cy="438735"/>
        </a:xfrm>
        <a:custGeom>
          <a:avLst/>
          <a:gdLst/>
          <a:ahLst/>
          <a:cxnLst/>
          <a:rect l="0" t="0" r="0" b="0"/>
          <a:pathLst>
            <a:path>
              <a:moveTo>
                <a:pt x="0" y="438735"/>
              </a:moveTo>
              <a:lnTo>
                <a:pt x="126741" y="438735"/>
              </a:lnTo>
              <a:lnTo>
                <a:pt x="126741" y="0"/>
              </a:lnTo>
              <a:lnTo>
                <a:pt x="253483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987117" y="376019"/>
        <a:ext cx="25334" cy="25334"/>
      </dsp:txXfrm>
    </dsp:sp>
    <dsp:sp modelId="{C3AEB7B6-E00E-4C87-BCA9-F274B061E23D}">
      <dsp:nvSpPr>
        <dsp:cNvPr id="0" name=""/>
        <dsp:cNvSpPr/>
      </dsp:nvSpPr>
      <dsp:spPr>
        <a:xfrm>
          <a:off x="4880081" y="562334"/>
          <a:ext cx="16710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67106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959457" y="603876"/>
        <a:ext cx="8355" cy="8355"/>
      </dsp:txXfrm>
    </dsp:sp>
    <dsp:sp modelId="{D891DB8F-8150-4E52-912D-482D41672A37}">
      <dsp:nvSpPr>
        <dsp:cNvPr id="0" name=""/>
        <dsp:cNvSpPr/>
      </dsp:nvSpPr>
      <dsp:spPr>
        <a:xfrm>
          <a:off x="3988303" y="608054"/>
          <a:ext cx="167106" cy="1076082"/>
        </a:xfrm>
        <a:custGeom>
          <a:avLst/>
          <a:gdLst/>
          <a:ahLst/>
          <a:cxnLst/>
          <a:rect l="0" t="0" r="0" b="0"/>
          <a:pathLst>
            <a:path>
              <a:moveTo>
                <a:pt x="0" y="1076082"/>
              </a:moveTo>
              <a:lnTo>
                <a:pt x="83553" y="1076082"/>
              </a:lnTo>
              <a:lnTo>
                <a:pt x="83553" y="0"/>
              </a:lnTo>
              <a:lnTo>
                <a:pt x="16710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044631" y="1118871"/>
        <a:ext cx="54449" cy="54449"/>
      </dsp:txXfrm>
    </dsp:sp>
    <dsp:sp modelId="{088CD5BD-E147-4493-8A80-F70164C1C26D}">
      <dsp:nvSpPr>
        <dsp:cNvPr id="0" name=""/>
        <dsp:cNvSpPr/>
      </dsp:nvSpPr>
      <dsp:spPr>
        <a:xfrm rot="16200000">
          <a:off x="3190580" y="1556769"/>
          <a:ext cx="1340710" cy="2547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系统编程</a:t>
          </a:r>
        </a:p>
      </dsp:txBody>
      <dsp:txXfrm>
        <a:off x="3190580" y="1556769"/>
        <a:ext cx="1340710" cy="254734"/>
      </dsp:txXfrm>
    </dsp:sp>
    <dsp:sp modelId="{EAB8D387-1106-4828-9FB3-A8B772405284}">
      <dsp:nvSpPr>
        <dsp:cNvPr id="0" name=""/>
        <dsp:cNvSpPr/>
      </dsp:nvSpPr>
      <dsp:spPr>
        <a:xfrm>
          <a:off x="4155409" y="480686"/>
          <a:ext cx="724672" cy="2547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操作系统</a:t>
          </a:r>
        </a:p>
      </dsp:txBody>
      <dsp:txXfrm>
        <a:off x="4155409" y="480686"/>
        <a:ext cx="724672" cy="254734"/>
      </dsp:txXfrm>
    </dsp:sp>
    <dsp:sp modelId="{61975761-46EB-4B01-9934-CF3DECD61E54}">
      <dsp:nvSpPr>
        <dsp:cNvPr id="0" name=""/>
        <dsp:cNvSpPr/>
      </dsp:nvSpPr>
      <dsp:spPr>
        <a:xfrm>
          <a:off x="5047188" y="474723"/>
          <a:ext cx="825855" cy="2666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Win</a:t>
          </a:r>
          <a:r>
            <a:rPr lang="zh-CN" altLang="en-US" sz="1000" kern="1200" dirty="0"/>
            <a:t>、*</a:t>
          </a:r>
          <a:r>
            <a:rPr lang="en-US" altLang="zh-CN" sz="1000" kern="1200" dirty="0"/>
            <a:t>nix</a:t>
          </a:r>
          <a:r>
            <a:rPr lang="zh-CN" altLang="en-US" sz="1000" kern="1200" dirty="0"/>
            <a:t>、</a:t>
          </a:r>
          <a:r>
            <a:rPr lang="en-US" altLang="zh-CN" sz="1000" kern="1200" dirty="0"/>
            <a:t>mac ……</a:t>
          </a:r>
          <a:endParaRPr lang="zh-CN" altLang="en-US" sz="1000" kern="1200" dirty="0"/>
        </a:p>
      </dsp:txBody>
      <dsp:txXfrm>
        <a:off x="5047188" y="474723"/>
        <a:ext cx="825855" cy="266661"/>
      </dsp:txXfrm>
    </dsp:sp>
    <dsp:sp modelId="{9ACFD8F5-BC79-4E16-A003-2808D97AFB2C}">
      <dsp:nvSpPr>
        <dsp:cNvPr id="0" name=""/>
        <dsp:cNvSpPr/>
      </dsp:nvSpPr>
      <dsp:spPr>
        <a:xfrm>
          <a:off x="6126526" y="41951"/>
          <a:ext cx="835530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操作系统原理</a:t>
          </a:r>
        </a:p>
      </dsp:txBody>
      <dsp:txXfrm>
        <a:off x="6126526" y="41951"/>
        <a:ext cx="835530" cy="254734"/>
      </dsp:txXfrm>
    </dsp:sp>
    <dsp:sp modelId="{C279EAA6-FAE4-45D8-B722-C36548CC857F}">
      <dsp:nvSpPr>
        <dsp:cNvPr id="0" name=""/>
        <dsp:cNvSpPr/>
      </dsp:nvSpPr>
      <dsp:spPr>
        <a:xfrm>
          <a:off x="6126526" y="360370"/>
          <a:ext cx="835530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系统编程</a:t>
          </a:r>
        </a:p>
      </dsp:txBody>
      <dsp:txXfrm>
        <a:off x="6126526" y="360370"/>
        <a:ext cx="835530" cy="254734"/>
      </dsp:txXfrm>
    </dsp:sp>
    <dsp:sp modelId="{449AB59C-337B-4F36-B64A-93465D03EDDE}">
      <dsp:nvSpPr>
        <dsp:cNvPr id="0" name=""/>
        <dsp:cNvSpPr/>
      </dsp:nvSpPr>
      <dsp:spPr>
        <a:xfrm>
          <a:off x="6117210" y="688104"/>
          <a:ext cx="835530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网络编程</a:t>
          </a:r>
        </a:p>
      </dsp:txBody>
      <dsp:txXfrm>
        <a:off x="6117210" y="688104"/>
        <a:ext cx="835530" cy="254734"/>
      </dsp:txXfrm>
    </dsp:sp>
    <dsp:sp modelId="{6D8D0FC7-1D8C-4061-8646-14272D3E6DFF}">
      <dsp:nvSpPr>
        <dsp:cNvPr id="0" name=""/>
        <dsp:cNvSpPr/>
      </dsp:nvSpPr>
      <dsp:spPr>
        <a:xfrm>
          <a:off x="6126526" y="997207"/>
          <a:ext cx="835530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命令、操作</a:t>
          </a:r>
          <a:r>
            <a:rPr lang="en-US" altLang="zh-CN" sz="1000" kern="1200" dirty="0"/>
            <a:t>……</a:t>
          </a:r>
          <a:endParaRPr lang="zh-CN" altLang="en-US" sz="1000" kern="1200" dirty="0"/>
        </a:p>
      </dsp:txBody>
      <dsp:txXfrm>
        <a:off x="6126526" y="997207"/>
        <a:ext cx="835530" cy="254734"/>
      </dsp:txXfrm>
    </dsp:sp>
    <dsp:sp modelId="{605B08D4-A139-4251-8374-7ED70D3CABE5}">
      <dsp:nvSpPr>
        <dsp:cNvPr id="0" name=""/>
        <dsp:cNvSpPr/>
      </dsp:nvSpPr>
      <dsp:spPr>
        <a:xfrm>
          <a:off x="4155409" y="2632852"/>
          <a:ext cx="724672" cy="2547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编程语言</a:t>
          </a:r>
        </a:p>
      </dsp:txBody>
      <dsp:txXfrm>
        <a:off x="4155409" y="2632852"/>
        <a:ext cx="724672" cy="254734"/>
      </dsp:txXfrm>
    </dsp:sp>
    <dsp:sp modelId="{5F654F20-0AF7-4312-84E7-38D5EDE29C1F}">
      <dsp:nvSpPr>
        <dsp:cNvPr id="0" name=""/>
        <dsp:cNvSpPr/>
      </dsp:nvSpPr>
      <dsp:spPr>
        <a:xfrm>
          <a:off x="5027377" y="1727222"/>
          <a:ext cx="1476291" cy="2547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中低级编译语言</a:t>
          </a:r>
        </a:p>
      </dsp:txBody>
      <dsp:txXfrm>
        <a:off x="5027377" y="1727222"/>
        <a:ext cx="1476291" cy="254734"/>
      </dsp:txXfrm>
    </dsp:sp>
    <dsp:sp modelId="{247B448B-7F13-4546-AB2E-01AB0791FB1B}">
      <dsp:nvSpPr>
        <dsp:cNvPr id="0" name=""/>
        <dsp:cNvSpPr/>
      </dsp:nvSpPr>
      <dsp:spPr>
        <a:xfrm>
          <a:off x="8683785" y="1469236"/>
          <a:ext cx="835530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C</a:t>
          </a:r>
          <a:endParaRPr lang="zh-CN" altLang="en-US" sz="1000" kern="1200" dirty="0"/>
        </a:p>
      </dsp:txBody>
      <dsp:txXfrm>
        <a:off x="8683785" y="1469236"/>
        <a:ext cx="835530" cy="254734"/>
      </dsp:txXfrm>
    </dsp:sp>
    <dsp:sp modelId="{9A60403F-226C-43B8-91E2-C102653C4DCB}">
      <dsp:nvSpPr>
        <dsp:cNvPr id="0" name=""/>
        <dsp:cNvSpPr/>
      </dsp:nvSpPr>
      <dsp:spPr>
        <a:xfrm>
          <a:off x="8677176" y="1735274"/>
          <a:ext cx="835530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C++</a:t>
          </a:r>
          <a:endParaRPr lang="zh-CN" altLang="en-US" sz="1000" kern="1200" dirty="0"/>
        </a:p>
      </dsp:txBody>
      <dsp:txXfrm>
        <a:off x="8677176" y="1735274"/>
        <a:ext cx="835530" cy="254734"/>
      </dsp:txXfrm>
    </dsp:sp>
    <dsp:sp modelId="{26DFD69A-3D3C-44C2-8564-E0293B37ADE4}">
      <dsp:nvSpPr>
        <dsp:cNvPr id="0" name=""/>
        <dsp:cNvSpPr/>
      </dsp:nvSpPr>
      <dsp:spPr>
        <a:xfrm>
          <a:off x="8677185" y="2001676"/>
          <a:ext cx="835530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ASM</a:t>
          </a:r>
          <a:endParaRPr lang="zh-CN" altLang="en-US" sz="1000" kern="1200" dirty="0"/>
        </a:p>
      </dsp:txBody>
      <dsp:txXfrm>
        <a:off x="8677185" y="2001676"/>
        <a:ext cx="835530" cy="254734"/>
      </dsp:txXfrm>
    </dsp:sp>
    <dsp:sp modelId="{9508ACE7-60EA-4A82-9745-DD2B4F57EFD9}">
      <dsp:nvSpPr>
        <dsp:cNvPr id="0" name=""/>
        <dsp:cNvSpPr/>
      </dsp:nvSpPr>
      <dsp:spPr>
        <a:xfrm>
          <a:off x="5060397" y="2623043"/>
          <a:ext cx="1440346" cy="2547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高级编译语言</a:t>
          </a:r>
        </a:p>
      </dsp:txBody>
      <dsp:txXfrm>
        <a:off x="5060397" y="2623043"/>
        <a:ext cx="1440346" cy="254734"/>
      </dsp:txXfrm>
    </dsp:sp>
    <dsp:sp modelId="{98A83322-4DEE-4D3F-9B2F-A33F52F4A1A0}">
      <dsp:nvSpPr>
        <dsp:cNvPr id="0" name=""/>
        <dsp:cNvSpPr/>
      </dsp:nvSpPr>
      <dsp:spPr>
        <a:xfrm>
          <a:off x="7242353" y="2318592"/>
          <a:ext cx="835530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C# + .NET</a:t>
          </a:r>
          <a:endParaRPr lang="zh-CN" altLang="en-US" sz="1000" kern="1200" dirty="0"/>
        </a:p>
      </dsp:txBody>
      <dsp:txXfrm>
        <a:off x="7242353" y="2318592"/>
        <a:ext cx="835530" cy="254734"/>
      </dsp:txXfrm>
    </dsp:sp>
    <dsp:sp modelId="{04736B8E-F7F6-4A33-ABB6-E7F7C698AABC}">
      <dsp:nvSpPr>
        <dsp:cNvPr id="0" name=""/>
        <dsp:cNvSpPr/>
      </dsp:nvSpPr>
      <dsp:spPr>
        <a:xfrm>
          <a:off x="7242353" y="2583424"/>
          <a:ext cx="835530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Go</a:t>
          </a:r>
          <a:endParaRPr lang="zh-CN" altLang="en-US" sz="1000" kern="1200" dirty="0"/>
        </a:p>
      </dsp:txBody>
      <dsp:txXfrm>
        <a:off x="7242353" y="2583424"/>
        <a:ext cx="835530" cy="254734"/>
      </dsp:txXfrm>
    </dsp:sp>
    <dsp:sp modelId="{39EFA87C-B6D9-46C6-A43E-8E2DB878D4D3}">
      <dsp:nvSpPr>
        <dsp:cNvPr id="0" name=""/>
        <dsp:cNvSpPr/>
      </dsp:nvSpPr>
      <dsp:spPr>
        <a:xfrm>
          <a:off x="7241893" y="2846555"/>
          <a:ext cx="835530" cy="254734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JAVA</a:t>
          </a:r>
          <a:endParaRPr lang="zh-CN" altLang="en-US" sz="1000" kern="1200" dirty="0"/>
        </a:p>
      </dsp:txBody>
      <dsp:txXfrm>
        <a:off x="7241893" y="2846555"/>
        <a:ext cx="835530" cy="254734"/>
      </dsp:txXfrm>
    </dsp:sp>
    <dsp:sp modelId="{43D94614-6711-4FF7-9DA0-C6C70EFA38C0}">
      <dsp:nvSpPr>
        <dsp:cNvPr id="0" name=""/>
        <dsp:cNvSpPr/>
      </dsp:nvSpPr>
      <dsp:spPr>
        <a:xfrm>
          <a:off x="5047188" y="3670552"/>
          <a:ext cx="1502710" cy="2547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脚本语言</a:t>
          </a:r>
        </a:p>
      </dsp:txBody>
      <dsp:txXfrm>
        <a:off x="5047188" y="3670552"/>
        <a:ext cx="1502710" cy="254734"/>
      </dsp:txXfrm>
    </dsp:sp>
    <dsp:sp modelId="{F4F1A9D1-210F-41E5-AF91-468A5776A101}">
      <dsp:nvSpPr>
        <dsp:cNvPr id="0" name=""/>
        <dsp:cNvSpPr/>
      </dsp:nvSpPr>
      <dsp:spPr>
        <a:xfrm>
          <a:off x="8677185" y="3206185"/>
          <a:ext cx="1505049" cy="266091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Python</a:t>
          </a:r>
          <a:r>
            <a:rPr lang="zh-CN" altLang="en-US" sz="1000" kern="1200" dirty="0"/>
            <a:t>、</a:t>
          </a:r>
          <a:r>
            <a:rPr lang="en-US" altLang="zh-CN" sz="1000" kern="1200" dirty="0"/>
            <a:t>IronPython</a:t>
          </a:r>
          <a:endParaRPr lang="zh-CN" altLang="en-US" sz="1000" kern="1200" dirty="0"/>
        </a:p>
      </dsp:txBody>
      <dsp:txXfrm>
        <a:off x="8677185" y="3206185"/>
        <a:ext cx="1505049" cy="266091"/>
      </dsp:txXfrm>
    </dsp:sp>
    <dsp:sp modelId="{021A0F6D-3F22-4456-9C53-8A98436009E4}">
      <dsp:nvSpPr>
        <dsp:cNvPr id="0" name=""/>
        <dsp:cNvSpPr/>
      </dsp:nvSpPr>
      <dsp:spPr>
        <a:xfrm>
          <a:off x="8677185" y="3535960"/>
          <a:ext cx="1504799" cy="254734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Jscript</a:t>
          </a:r>
          <a:r>
            <a:rPr lang="zh-CN" altLang="en-US" sz="1000" kern="1200" dirty="0"/>
            <a:t>、</a:t>
          </a:r>
          <a:r>
            <a:rPr lang="en-US" altLang="zh-CN" sz="1000" kern="1200" dirty="0"/>
            <a:t>VBScript</a:t>
          </a:r>
          <a:r>
            <a:rPr lang="zh-CN" altLang="en-US" sz="1000" kern="1200" dirty="0"/>
            <a:t>、</a:t>
          </a:r>
          <a:r>
            <a:rPr lang="en-US" altLang="zh-CN" sz="1000" kern="1200" dirty="0"/>
            <a:t>Powershell ……</a:t>
          </a:r>
          <a:endParaRPr lang="zh-CN" altLang="en-US" sz="1000" kern="1200" dirty="0"/>
        </a:p>
      </dsp:txBody>
      <dsp:txXfrm>
        <a:off x="8677185" y="3535960"/>
        <a:ext cx="1504799" cy="254734"/>
      </dsp:txXfrm>
    </dsp:sp>
    <dsp:sp modelId="{8479421F-4782-4377-8802-3BD68B316112}">
      <dsp:nvSpPr>
        <dsp:cNvPr id="0" name=""/>
        <dsp:cNvSpPr/>
      </dsp:nvSpPr>
      <dsp:spPr>
        <a:xfrm>
          <a:off x="8677185" y="3854379"/>
          <a:ext cx="1504799" cy="254734"/>
        </a:xfrm>
        <a:prstGeom prst="rect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Php</a:t>
          </a:r>
          <a:r>
            <a:rPr lang="zh-CN" altLang="en-US" sz="1000" kern="1200" dirty="0"/>
            <a:t>、</a:t>
          </a:r>
          <a:r>
            <a:rPr lang="en-US" altLang="zh-CN" sz="1000" kern="1200" dirty="0"/>
            <a:t>ruby</a:t>
          </a:r>
          <a:r>
            <a:rPr lang="zh-CN" altLang="en-US" sz="1000" kern="1200" dirty="0"/>
            <a:t>、</a:t>
          </a:r>
          <a:r>
            <a:rPr lang="en-US" altLang="zh-CN" sz="1000" kern="1200" dirty="0"/>
            <a:t>nodejs</a:t>
          </a:r>
          <a:r>
            <a:rPr lang="zh-CN" altLang="en-US" sz="1000" kern="1200" dirty="0"/>
            <a:t>、</a:t>
          </a:r>
          <a:r>
            <a:rPr lang="en-US" altLang="zh-CN" sz="1000" kern="1200" dirty="0"/>
            <a:t>perl ……</a:t>
          </a:r>
          <a:endParaRPr lang="zh-CN" altLang="en-US" sz="1000" kern="1200" dirty="0"/>
        </a:p>
      </dsp:txBody>
      <dsp:txXfrm>
        <a:off x="8677185" y="3854379"/>
        <a:ext cx="1504799" cy="254734"/>
      </dsp:txXfrm>
    </dsp:sp>
    <dsp:sp modelId="{A4FAA5C6-A5FD-412F-8AC5-500627D1FAF2}">
      <dsp:nvSpPr>
        <dsp:cNvPr id="0" name=""/>
        <dsp:cNvSpPr/>
      </dsp:nvSpPr>
      <dsp:spPr>
        <a:xfrm>
          <a:off x="8677185" y="4156917"/>
          <a:ext cx="1504799" cy="254734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sh</a:t>
          </a:r>
          <a:r>
            <a:rPr lang="zh-CN" altLang="en-US" sz="1000" kern="1200" dirty="0"/>
            <a:t>、</a:t>
          </a:r>
          <a:r>
            <a:rPr lang="en-US" altLang="zh-CN" sz="1000" kern="1200" dirty="0"/>
            <a:t>bash</a:t>
          </a:r>
          <a:r>
            <a:rPr lang="zh-CN" altLang="en-US" sz="1000" kern="1200" dirty="0"/>
            <a:t>、</a:t>
          </a:r>
          <a:r>
            <a:rPr lang="en-US" altLang="zh-CN" sz="1000" kern="1200" dirty="0"/>
            <a:t>csh ……</a:t>
          </a:r>
          <a:endParaRPr lang="zh-CN" altLang="en-US" sz="1000" kern="1200" dirty="0"/>
        </a:p>
      </dsp:txBody>
      <dsp:txXfrm>
        <a:off x="8677185" y="4156917"/>
        <a:ext cx="1504799" cy="2547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3AF440-C0EA-42C0-BA07-5D272F18BD01}">
      <dsp:nvSpPr>
        <dsp:cNvPr id="0" name=""/>
        <dsp:cNvSpPr/>
      </dsp:nvSpPr>
      <dsp:spPr>
        <a:xfrm>
          <a:off x="5435285" y="3970280"/>
          <a:ext cx="221589" cy="4222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0794" y="0"/>
              </a:lnTo>
              <a:lnTo>
                <a:pt x="110794" y="422236"/>
              </a:lnTo>
              <a:lnTo>
                <a:pt x="221589" y="42223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34158" y="4169477"/>
        <a:ext cx="23842" cy="23842"/>
      </dsp:txXfrm>
    </dsp:sp>
    <dsp:sp modelId="{A1D3DDA6-5232-43B0-9B39-5E98B8BA743C}">
      <dsp:nvSpPr>
        <dsp:cNvPr id="0" name=""/>
        <dsp:cNvSpPr/>
      </dsp:nvSpPr>
      <dsp:spPr>
        <a:xfrm>
          <a:off x="5435285" y="3924560"/>
          <a:ext cx="22158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21589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40540" y="3964740"/>
        <a:ext cx="11079" cy="11079"/>
      </dsp:txXfrm>
    </dsp:sp>
    <dsp:sp modelId="{198B3952-B694-4128-BB43-656AC8D24E83}">
      <dsp:nvSpPr>
        <dsp:cNvPr id="0" name=""/>
        <dsp:cNvSpPr/>
      </dsp:nvSpPr>
      <dsp:spPr>
        <a:xfrm>
          <a:off x="5435285" y="3548044"/>
          <a:ext cx="221589" cy="422236"/>
        </a:xfrm>
        <a:custGeom>
          <a:avLst/>
          <a:gdLst/>
          <a:ahLst/>
          <a:cxnLst/>
          <a:rect l="0" t="0" r="0" b="0"/>
          <a:pathLst>
            <a:path>
              <a:moveTo>
                <a:pt x="0" y="422236"/>
              </a:moveTo>
              <a:lnTo>
                <a:pt x="110794" y="422236"/>
              </a:lnTo>
              <a:lnTo>
                <a:pt x="110794" y="0"/>
              </a:lnTo>
              <a:lnTo>
                <a:pt x="22158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34158" y="3747240"/>
        <a:ext cx="23842" cy="23842"/>
      </dsp:txXfrm>
    </dsp:sp>
    <dsp:sp modelId="{9E3BC720-1B44-4502-96EC-0A6A544E6DC4}">
      <dsp:nvSpPr>
        <dsp:cNvPr id="0" name=""/>
        <dsp:cNvSpPr/>
      </dsp:nvSpPr>
      <dsp:spPr>
        <a:xfrm>
          <a:off x="4105747" y="2386894"/>
          <a:ext cx="221589" cy="15833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0794" y="0"/>
              </a:lnTo>
              <a:lnTo>
                <a:pt x="110794" y="1583386"/>
              </a:lnTo>
              <a:lnTo>
                <a:pt x="221589" y="158338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176571" y="3138616"/>
        <a:ext cx="79940" cy="79940"/>
      </dsp:txXfrm>
    </dsp:sp>
    <dsp:sp modelId="{92142BCC-FF8E-42BD-9814-C9BEA86C9160}">
      <dsp:nvSpPr>
        <dsp:cNvPr id="0" name=""/>
        <dsp:cNvSpPr/>
      </dsp:nvSpPr>
      <dsp:spPr>
        <a:xfrm>
          <a:off x="6764822" y="3125807"/>
          <a:ext cx="221589" cy="844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0794" y="0"/>
              </a:lnTo>
              <a:lnTo>
                <a:pt x="110794" y="844472"/>
              </a:lnTo>
              <a:lnTo>
                <a:pt x="221589" y="8444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53791" y="3526217"/>
        <a:ext cx="43653" cy="43653"/>
      </dsp:txXfrm>
    </dsp:sp>
    <dsp:sp modelId="{BA97D5EE-A32D-4D2E-89E1-AB3CCCA38D33}">
      <dsp:nvSpPr>
        <dsp:cNvPr id="0" name=""/>
        <dsp:cNvSpPr/>
      </dsp:nvSpPr>
      <dsp:spPr>
        <a:xfrm>
          <a:off x="6764822" y="3125807"/>
          <a:ext cx="221589" cy="4222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0794" y="0"/>
              </a:lnTo>
              <a:lnTo>
                <a:pt x="110794" y="422236"/>
              </a:lnTo>
              <a:lnTo>
                <a:pt x="221589" y="42223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63696" y="3325004"/>
        <a:ext cx="23842" cy="23842"/>
      </dsp:txXfrm>
    </dsp:sp>
    <dsp:sp modelId="{4934EF84-AF7D-4B57-9F45-258CE7D83A43}">
      <dsp:nvSpPr>
        <dsp:cNvPr id="0" name=""/>
        <dsp:cNvSpPr/>
      </dsp:nvSpPr>
      <dsp:spPr>
        <a:xfrm>
          <a:off x="6764822" y="3080087"/>
          <a:ext cx="22158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21589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70078" y="3120267"/>
        <a:ext cx="11079" cy="11079"/>
      </dsp:txXfrm>
    </dsp:sp>
    <dsp:sp modelId="{BDDE32FB-53DB-4912-B505-EC0E770F8035}">
      <dsp:nvSpPr>
        <dsp:cNvPr id="0" name=""/>
        <dsp:cNvSpPr/>
      </dsp:nvSpPr>
      <dsp:spPr>
        <a:xfrm>
          <a:off x="6764822" y="2703571"/>
          <a:ext cx="221589" cy="422236"/>
        </a:xfrm>
        <a:custGeom>
          <a:avLst/>
          <a:gdLst/>
          <a:ahLst/>
          <a:cxnLst/>
          <a:rect l="0" t="0" r="0" b="0"/>
          <a:pathLst>
            <a:path>
              <a:moveTo>
                <a:pt x="0" y="422236"/>
              </a:moveTo>
              <a:lnTo>
                <a:pt x="110794" y="422236"/>
              </a:lnTo>
              <a:lnTo>
                <a:pt x="110794" y="0"/>
              </a:lnTo>
              <a:lnTo>
                <a:pt x="22158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63696" y="2902768"/>
        <a:ext cx="23842" cy="23842"/>
      </dsp:txXfrm>
    </dsp:sp>
    <dsp:sp modelId="{CBC74BEC-7C3B-4F58-ADEB-64E6970C559F}">
      <dsp:nvSpPr>
        <dsp:cNvPr id="0" name=""/>
        <dsp:cNvSpPr/>
      </dsp:nvSpPr>
      <dsp:spPr>
        <a:xfrm>
          <a:off x="6764822" y="2281334"/>
          <a:ext cx="221589" cy="844472"/>
        </a:xfrm>
        <a:custGeom>
          <a:avLst/>
          <a:gdLst/>
          <a:ahLst/>
          <a:cxnLst/>
          <a:rect l="0" t="0" r="0" b="0"/>
          <a:pathLst>
            <a:path>
              <a:moveTo>
                <a:pt x="0" y="844472"/>
              </a:moveTo>
              <a:lnTo>
                <a:pt x="110794" y="844472"/>
              </a:lnTo>
              <a:lnTo>
                <a:pt x="110794" y="0"/>
              </a:lnTo>
              <a:lnTo>
                <a:pt x="22158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53791" y="2681744"/>
        <a:ext cx="43653" cy="43653"/>
      </dsp:txXfrm>
    </dsp:sp>
    <dsp:sp modelId="{11B30342-F190-41CA-8605-7026E62BE834}">
      <dsp:nvSpPr>
        <dsp:cNvPr id="0" name=""/>
        <dsp:cNvSpPr/>
      </dsp:nvSpPr>
      <dsp:spPr>
        <a:xfrm>
          <a:off x="5435285" y="2914689"/>
          <a:ext cx="221589" cy="2111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0794" y="0"/>
              </a:lnTo>
              <a:lnTo>
                <a:pt x="110794" y="211118"/>
              </a:lnTo>
              <a:lnTo>
                <a:pt x="221589" y="21111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38428" y="3012597"/>
        <a:ext cx="15303" cy="15303"/>
      </dsp:txXfrm>
    </dsp:sp>
    <dsp:sp modelId="{4FD07009-0DF7-4CB1-8298-62E801C11F87}">
      <dsp:nvSpPr>
        <dsp:cNvPr id="0" name=""/>
        <dsp:cNvSpPr/>
      </dsp:nvSpPr>
      <dsp:spPr>
        <a:xfrm>
          <a:off x="5435285" y="2703571"/>
          <a:ext cx="221589" cy="211118"/>
        </a:xfrm>
        <a:custGeom>
          <a:avLst/>
          <a:gdLst/>
          <a:ahLst/>
          <a:cxnLst/>
          <a:rect l="0" t="0" r="0" b="0"/>
          <a:pathLst>
            <a:path>
              <a:moveTo>
                <a:pt x="0" y="211118"/>
              </a:moveTo>
              <a:lnTo>
                <a:pt x="110794" y="211118"/>
              </a:lnTo>
              <a:lnTo>
                <a:pt x="110794" y="0"/>
              </a:lnTo>
              <a:lnTo>
                <a:pt x="22158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38428" y="2801478"/>
        <a:ext cx="15303" cy="15303"/>
      </dsp:txXfrm>
    </dsp:sp>
    <dsp:sp modelId="{CD165BFD-3C7C-48E3-AF45-B6602B090CEA}">
      <dsp:nvSpPr>
        <dsp:cNvPr id="0" name=""/>
        <dsp:cNvSpPr/>
      </dsp:nvSpPr>
      <dsp:spPr>
        <a:xfrm>
          <a:off x="4105747" y="2386894"/>
          <a:ext cx="221589" cy="5277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0794" y="0"/>
              </a:lnTo>
              <a:lnTo>
                <a:pt x="110794" y="527795"/>
              </a:lnTo>
              <a:lnTo>
                <a:pt x="221589" y="5277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202231" y="2636481"/>
        <a:ext cx="28621" cy="28621"/>
      </dsp:txXfrm>
    </dsp:sp>
    <dsp:sp modelId="{EFC0B404-A02F-4FCE-BC8B-FA690BE9842D}">
      <dsp:nvSpPr>
        <dsp:cNvPr id="0" name=""/>
        <dsp:cNvSpPr/>
      </dsp:nvSpPr>
      <dsp:spPr>
        <a:xfrm>
          <a:off x="6764822" y="1014625"/>
          <a:ext cx="221589" cy="844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0794" y="0"/>
              </a:lnTo>
              <a:lnTo>
                <a:pt x="110794" y="844472"/>
              </a:lnTo>
              <a:lnTo>
                <a:pt x="221589" y="84447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53791" y="1415035"/>
        <a:ext cx="43653" cy="43653"/>
      </dsp:txXfrm>
    </dsp:sp>
    <dsp:sp modelId="{D55E80A1-E276-4914-A7B4-9DCDA3AD68CA}">
      <dsp:nvSpPr>
        <dsp:cNvPr id="0" name=""/>
        <dsp:cNvSpPr/>
      </dsp:nvSpPr>
      <dsp:spPr>
        <a:xfrm>
          <a:off x="6764822" y="1014625"/>
          <a:ext cx="221589" cy="4222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0794" y="0"/>
              </a:lnTo>
              <a:lnTo>
                <a:pt x="110794" y="422236"/>
              </a:lnTo>
              <a:lnTo>
                <a:pt x="221589" y="42223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63696" y="1213822"/>
        <a:ext cx="23842" cy="23842"/>
      </dsp:txXfrm>
    </dsp:sp>
    <dsp:sp modelId="{FAC72BC2-0C36-49B1-B14B-D6E3C348A22B}">
      <dsp:nvSpPr>
        <dsp:cNvPr id="0" name=""/>
        <dsp:cNvSpPr/>
      </dsp:nvSpPr>
      <dsp:spPr>
        <a:xfrm>
          <a:off x="6764822" y="968905"/>
          <a:ext cx="22158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21589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70078" y="1009086"/>
        <a:ext cx="11079" cy="11079"/>
      </dsp:txXfrm>
    </dsp:sp>
    <dsp:sp modelId="{273798EC-3E8D-4988-A5F1-9B2697C01880}">
      <dsp:nvSpPr>
        <dsp:cNvPr id="0" name=""/>
        <dsp:cNvSpPr/>
      </dsp:nvSpPr>
      <dsp:spPr>
        <a:xfrm>
          <a:off x="6764822" y="592389"/>
          <a:ext cx="221589" cy="422236"/>
        </a:xfrm>
        <a:custGeom>
          <a:avLst/>
          <a:gdLst/>
          <a:ahLst/>
          <a:cxnLst/>
          <a:rect l="0" t="0" r="0" b="0"/>
          <a:pathLst>
            <a:path>
              <a:moveTo>
                <a:pt x="0" y="422236"/>
              </a:moveTo>
              <a:lnTo>
                <a:pt x="110794" y="422236"/>
              </a:lnTo>
              <a:lnTo>
                <a:pt x="110794" y="0"/>
              </a:lnTo>
              <a:lnTo>
                <a:pt x="22158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63696" y="791586"/>
        <a:ext cx="23842" cy="23842"/>
      </dsp:txXfrm>
    </dsp:sp>
    <dsp:sp modelId="{69258A9A-9159-4F81-9E5E-3589D04FC221}">
      <dsp:nvSpPr>
        <dsp:cNvPr id="0" name=""/>
        <dsp:cNvSpPr/>
      </dsp:nvSpPr>
      <dsp:spPr>
        <a:xfrm>
          <a:off x="6764822" y="170153"/>
          <a:ext cx="221589" cy="844472"/>
        </a:xfrm>
        <a:custGeom>
          <a:avLst/>
          <a:gdLst/>
          <a:ahLst/>
          <a:cxnLst/>
          <a:rect l="0" t="0" r="0" b="0"/>
          <a:pathLst>
            <a:path>
              <a:moveTo>
                <a:pt x="0" y="844472"/>
              </a:moveTo>
              <a:lnTo>
                <a:pt x="110794" y="844472"/>
              </a:lnTo>
              <a:lnTo>
                <a:pt x="110794" y="0"/>
              </a:lnTo>
              <a:lnTo>
                <a:pt x="22158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853791" y="570563"/>
        <a:ext cx="43653" cy="43653"/>
      </dsp:txXfrm>
    </dsp:sp>
    <dsp:sp modelId="{A6B3A781-9308-42B8-A857-B215707B9576}">
      <dsp:nvSpPr>
        <dsp:cNvPr id="0" name=""/>
        <dsp:cNvSpPr/>
      </dsp:nvSpPr>
      <dsp:spPr>
        <a:xfrm>
          <a:off x="5435285" y="803507"/>
          <a:ext cx="221589" cy="2111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0794" y="0"/>
              </a:lnTo>
              <a:lnTo>
                <a:pt x="110794" y="211118"/>
              </a:lnTo>
              <a:lnTo>
                <a:pt x="221589" y="21111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38428" y="901415"/>
        <a:ext cx="15303" cy="15303"/>
      </dsp:txXfrm>
    </dsp:sp>
    <dsp:sp modelId="{DE3AE1F7-FAF4-4781-886B-22EBCFAB2FA6}">
      <dsp:nvSpPr>
        <dsp:cNvPr id="0" name=""/>
        <dsp:cNvSpPr/>
      </dsp:nvSpPr>
      <dsp:spPr>
        <a:xfrm>
          <a:off x="5435285" y="592389"/>
          <a:ext cx="221589" cy="211118"/>
        </a:xfrm>
        <a:custGeom>
          <a:avLst/>
          <a:gdLst/>
          <a:ahLst/>
          <a:cxnLst/>
          <a:rect l="0" t="0" r="0" b="0"/>
          <a:pathLst>
            <a:path>
              <a:moveTo>
                <a:pt x="0" y="211118"/>
              </a:moveTo>
              <a:lnTo>
                <a:pt x="110794" y="211118"/>
              </a:lnTo>
              <a:lnTo>
                <a:pt x="110794" y="0"/>
              </a:lnTo>
              <a:lnTo>
                <a:pt x="221589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38428" y="690297"/>
        <a:ext cx="15303" cy="15303"/>
      </dsp:txXfrm>
    </dsp:sp>
    <dsp:sp modelId="{C8A901F9-48DA-43B3-8223-5A59081F24CB}">
      <dsp:nvSpPr>
        <dsp:cNvPr id="0" name=""/>
        <dsp:cNvSpPr/>
      </dsp:nvSpPr>
      <dsp:spPr>
        <a:xfrm>
          <a:off x="4105747" y="803507"/>
          <a:ext cx="221589" cy="1583386"/>
        </a:xfrm>
        <a:custGeom>
          <a:avLst/>
          <a:gdLst/>
          <a:ahLst/>
          <a:cxnLst/>
          <a:rect l="0" t="0" r="0" b="0"/>
          <a:pathLst>
            <a:path>
              <a:moveTo>
                <a:pt x="0" y="1583386"/>
              </a:moveTo>
              <a:lnTo>
                <a:pt x="110794" y="1583386"/>
              </a:lnTo>
              <a:lnTo>
                <a:pt x="110794" y="0"/>
              </a:lnTo>
              <a:lnTo>
                <a:pt x="22158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4176571" y="1555230"/>
        <a:ext cx="79940" cy="79940"/>
      </dsp:txXfrm>
    </dsp:sp>
    <dsp:sp modelId="{CE4F1CF9-53D2-4920-9184-C214A01F2445}">
      <dsp:nvSpPr>
        <dsp:cNvPr id="0" name=""/>
        <dsp:cNvSpPr/>
      </dsp:nvSpPr>
      <dsp:spPr>
        <a:xfrm rot="16200000">
          <a:off x="3047934" y="2217999"/>
          <a:ext cx="1777837" cy="3377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逆向调试</a:t>
          </a:r>
        </a:p>
      </dsp:txBody>
      <dsp:txXfrm>
        <a:off x="3047934" y="2217999"/>
        <a:ext cx="1777837" cy="337789"/>
      </dsp:txXfrm>
    </dsp:sp>
    <dsp:sp modelId="{E375AEF6-CAEF-4B63-B12F-9D59A2028410}">
      <dsp:nvSpPr>
        <dsp:cNvPr id="0" name=""/>
        <dsp:cNvSpPr/>
      </dsp:nvSpPr>
      <dsp:spPr>
        <a:xfrm>
          <a:off x="4327336" y="634613"/>
          <a:ext cx="1107948" cy="3377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逆向工程</a:t>
          </a:r>
        </a:p>
      </dsp:txBody>
      <dsp:txXfrm>
        <a:off x="4327336" y="634613"/>
        <a:ext cx="1107948" cy="337789"/>
      </dsp:txXfrm>
    </dsp:sp>
    <dsp:sp modelId="{CAE77332-794E-408D-B015-FA56BDAF4AAC}">
      <dsp:nvSpPr>
        <dsp:cNvPr id="0" name=""/>
        <dsp:cNvSpPr/>
      </dsp:nvSpPr>
      <dsp:spPr>
        <a:xfrm>
          <a:off x="5656874" y="423495"/>
          <a:ext cx="1107948" cy="337789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逆向原理、技巧 </a:t>
          </a:r>
          <a:r>
            <a:rPr lang="en-US" altLang="zh-CN" sz="1000" kern="1200" dirty="0"/>
            <a:t>……</a:t>
          </a:r>
          <a:endParaRPr lang="zh-CN" altLang="en-US" sz="1000" kern="1200" dirty="0"/>
        </a:p>
      </dsp:txBody>
      <dsp:txXfrm>
        <a:off x="5656874" y="423495"/>
        <a:ext cx="1107948" cy="337789"/>
      </dsp:txXfrm>
    </dsp:sp>
    <dsp:sp modelId="{895A234D-B268-48D2-8CFD-3FBB32E85AF2}">
      <dsp:nvSpPr>
        <dsp:cNvPr id="0" name=""/>
        <dsp:cNvSpPr/>
      </dsp:nvSpPr>
      <dsp:spPr>
        <a:xfrm>
          <a:off x="5656874" y="845731"/>
          <a:ext cx="1107948" cy="3377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静态分析</a:t>
          </a:r>
        </a:p>
      </dsp:txBody>
      <dsp:txXfrm>
        <a:off x="5656874" y="845731"/>
        <a:ext cx="1107948" cy="337789"/>
      </dsp:txXfrm>
    </dsp:sp>
    <dsp:sp modelId="{8AD9E14F-265E-499B-BDCF-26375EBB2259}">
      <dsp:nvSpPr>
        <dsp:cNvPr id="0" name=""/>
        <dsp:cNvSpPr/>
      </dsp:nvSpPr>
      <dsp:spPr>
        <a:xfrm>
          <a:off x="6986412" y="1258"/>
          <a:ext cx="1107948" cy="337789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IDA</a:t>
          </a:r>
          <a:endParaRPr lang="zh-CN" altLang="en-US" sz="1000" kern="1200" dirty="0"/>
        </a:p>
      </dsp:txBody>
      <dsp:txXfrm>
        <a:off x="6986412" y="1258"/>
        <a:ext cx="1107948" cy="337789"/>
      </dsp:txXfrm>
    </dsp:sp>
    <dsp:sp modelId="{B0D03BB2-E7B2-4734-B46F-812B1DC6D794}">
      <dsp:nvSpPr>
        <dsp:cNvPr id="0" name=""/>
        <dsp:cNvSpPr/>
      </dsp:nvSpPr>
      <dsp:spPr>
        <a:xfrm>
          <a:off x="6986412" y="423495"/>
          <a:ext cx="1107948" cy="337789"/>
        </a:xfrm>
        <a:prstGeom prst="rect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 err="1"/>
            <a:t>Ghidra</a:t>
          </a:r>
          <a:endParaRPr lang="zh-CN" altLang="en-US" sz="1000" kern="1200" dirty="0"/>
        </a:p>
      </dsp:txBody>
      <dsp:txXfrm>
        <a:off x="6986412" y="423495"/>
        <a:ext cx="1107948" cy="337789"/>
      </dsp:txXfrm>
    </dsp:sp>
    <dsp:sp modelId="{3ACE88C8-3C0C-4E33-8FDF-C9819BE4E46A}">
      <dsp:nvSpPr>
        <dsp:cNvPr id="0" name=""/>
        <dsp:cNvSpPr/>
      </dsp:nvSpPr>
      <dsp:spPr>
        <a:xfrm>
          <a:off x="6986412" y="845731"/>
          <a:ext cx="1107948" cy="337789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Binary Ninja</a:t>
          </a:r>
          <a:endParaRPr lang="zh-CN" altLang="en-US" sz="1000" kern="1200" dirty="0"/>
        </a:p>
      </dsp:txBody>
      <dsp:txXfrm>
        <a:off x="6986412" y="845731"/>
        <a:ext cx="1107948" cy="337789"/>
      </dsp:txXfrm>
    </dsp:sp>
    <dsp:sp modelId="{24369511-CAD4-4023-B6F4-CE9F17B3D37A}">
      <dsp:nvSpPr>
        <dsp:cNvPr id="0" name=""/>
        <dsp:cNvSpPr/>
      </dsp:nvSpPr>
      <dsp:spPr>
        <a:xfrm>
          <a:off x="6986412" y="1267967"/>
          <a:ext cx="1107948" cy="337789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010Editor ……</a:t>
          </a:r>
          <a:endParaRPr lang="zh-CN" altLang="en-US" sz="1000" kern="1200" dirty="0"/>
        </a:p>
      </dsp:txBody>
      <dsp:txXfrm>
        <a:off x="6986412" y="1267967"/>
        <a:ext cx="1107948" cy="337789"/>
      </dsp:txXfrm>
    </dsp:sp>
    <dsp:sp modelId="{B29A46B9-BA0B-4CC1-B29D-64EFB9BFFD0A}">
      <dsp:nvSpPr>
        <dsp:cNvPr id="0" name=""/>
        <dsp:cNvSpPr/>
      </dsp:nvSpPr>
      <dsp:spPr>
        <a:xfrm>
          <a:off x="6986412" y="1690204"/>
          <a:ext cx="1107948" cy="337789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CFF explorer ……</a:t>
          </a:r>
          <a:endParaRPr lang="zh-CN" altLang="en-US" sz="1000" kern="1200" dirty="0"/>
        </a:p>
      </dsp:txBody>
      <dsp:txXfrm>
        <a:off x="6986412" y="1690204"/>
        <a:ext cx="1107948" cy="337789"/>
      </dsp:txXfrm>
    </dsp:sp>
    <dsp:sp modelId="{7E27050F-DBD3-4B7B-9FBD-91AE4199ADDF}">
      <dsp:nvSpPr>
        <dsp:cNvPr id="0" name=""/>
        <dsp:cNvSpPr/>
      </dsp:nvSpPr>
      <dsp:spPr>
        <a:xfrm>
          <a:off x="4327336" y="2745794"/>
          <a:ext cx="1107948" cy="3377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程序调试</a:t>
          </a:r>
        </a:p>
      </dsp:txBody>
      <dsp:txXfrm>
        <a:off x="4327336" y="2745794"/>
        <a:ext cx="1107948" cy="337789"/>
      </dsp:txXfrm>
    </dsp:sp>
    <dsp:sp modelId="{06BC8633-B85E-44B6-B964-BA0ED5F8D5C1}">
      <dsp:nvSpPr>
        <dsp:cNvPr id="0" name=""/>
        <dsp:cNvSpPr/>
      </dsp:nvSpPr>
      <dsp:spPr>
        <a:xfrm>
          <a:off x="5656874" y="2534676"/>
          <a:ext cx="1107948" cy="337789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调试原理、技巧</a:t>
          </a:r>
          <a:r>
            <a:rPr lang="en-US" altLang="zh-CN" sz="1000" kern="1200" dirty="0"/>
            <a:t>……</a:t>
          </a:r>
          <a:endParaRPr lang="zh-CN" altLang="en-US" sz="1000" kern="1200" dirty="0"/>
        </a:p>
      </dsp:txBody>
      <dsp:txXfrm>
        <a:off x="5656874" y="2534676"/>
        <a:ext cx="1107948" cy="337789"/>
      </dsp:txXfrm>
    </dsp:sp>
    <dsp:sp modelId="{412958CB-F313-48EB-9F8D-1CCAE9DD42D1}">
      <dsp:nvSpPr>
        <dsp:cNvPr id="0" name=""/>
        <dsp:cNvSpPr/>
      </dsp:nvSpPr>
      <dsp:spPr>
        <a:xfrm>
          <a:off x="5656874" y="2956913"/>
          <a:ext cx="1107948" cy="3377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动态分析</a:t>
          </a:r>
        </a:p>
      </dsp:txBody>
      <dsp:txXfrm>
        <a:off x="5656874" y="2956913"/>
        <a:ext cx="1107948" cy="337789"/>
      </dsp:txXfrm>
    </dsp:sp>
    <dsp:sp modelId="{ACD4025A-8A76-4059-B928-1E3DF2258C1E}">
      <dsp:nvSpPr>
        <dsp:cNvPr id="0" name=""/>
        <dsp:cNvSpPr/>
      </dsp:nvSpPr>
      <dsp:spPr>
        <a:xfrm>
          <a:off x="6986412" y="2112440"/>
          <a:ext cx="1107948" cy="337789"/>
        </a:xfrm>
        <a:prstGeom prst="rect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 err="1"/>
            <a:t>ollydbg</a:t>
          </a:r>
          <a:endParaRPr lang="zh-CN" altLang="en-US" sz="1000" kern="1200" dirty="0"/>
        </a:p>
      </dsp:txBody>
      <dsp:txXfrm>
        <a:off x="6986412" y="2112440"/>
        <a:ext cx="1107948" cy="337789"/>
      </dsp:txXfrm>
    </dsp:sp>
    <dsp:sp modelId="{09AA6C78-B181-4C02-ADAD-4AE5258C9571}">
      <dsp:nvSpPr>
        <dsp:cNvPr id="0" name=""/>
        <dsp:cNvSpPr/>
      </dsp:nvSpPr>
      <dsp:spPr>
        <a:xfrm>
          <a:off x="6986412" y="2534676"/>
          <a:ext cx="1107948" cy="337789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x64dbg</a:t>
          </a:r>
          <a:endParaRPr lang="zh-CN" altLang="en-US" sz="1000" kern="1200" dirty="0"/>
        </a:p>
      </dsp:txBody>
      <dsp:txXfrm>
        <a:off x="6986412" y="2534676"/>
        <a:ext cx="1107948" cy="337789"/>
      </dsp:txXfrm>
    </dsp:sp>
    <dsp:sp modelId="{C8FADAF4-3F24-468F-B3C9-BF77A5423E30}">
      <dsp:nvSpPr>
        <dsp:cNvPr id="0" name=""/>
        <dsp:cNvSpPr/>
      </dsp:nvSpPr>
      <dsp:spPr>
        <a:xfrm>
          <a:off x="6986412" y="2956913"/>
          <a:ext cx="1107948" cy="337789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 err="1"/>
            <a:t>windbg</a:t>
          </a:r>
          <a:endParaRPr lang="zh-CN" altLang="en-US" sz="1000" kern="1200" dirty="0"/>
        </a:p>
      </dsp:txBody>
      <dsp:txXfrm>
        <a:off x="6986412" y="2956913"/>
        <a:ext cx="1107948" cy="337789"/>
      </dsp:txXfrm>
    </dsp:sp>
    <dsp:sp modelId="{45E58582-D457-435A-AB82-670E7FBC9D6B}">
      <dsp:nvSpPr>
        <dsp:cNvPr id="0" name=""/>
        <dsp:cNvSpPr/>
      </dsp:nvSpPr>
      <dsp:spPr>
        <a:xfrm>
          <a:off x="6986412" y="3379149"/>
          <a:ext cx="1107948" cy="337789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 err="1"/>
            <a:t>frida</a:t>
          </a:r>
          <a:endParaRPr lang="zh-CN" altLang="en-US" sz="1000" kern="1200" dirty="0"/>
        </a:p>
      </dsp:txBody>
      <dsp:txXfrm>
        <a:off x="6986412" y="3379149"/>
        <a:ext cx="1107948" cy="337789"/>
      </dsp:txXfrm>
    </dsp:sp>
    <dsp:sp modelId="{2E42CE74-603D-4772-99BC-A1FD979E8EDC}">
      <dsp:nvSpPr>
        <dsp:cNvPr id="0" name=""/>
        <dsp:cNvSpPr/>
      </dsp:nvSpPr>
      <dsp:spPr>
        <a:xfrm>
          <a:off x="6986412" y="3801385"/>
          <a:ext cx="1107948" cy="337789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 err="1"/>
            <a:t>Gdb</a:t>
          </a:r>
          <a:r>
            <a:rPr lang="zh-CN" altLang="en-US" sz="1000" kern="1200" dirty="0"/>
            <a:t>、</a:t>
          </a:r>
          <a:r>
            <a:rPr lang="en-US" altLang="zh-CN" sz="1000" kern="1200" dirty="0" err="1"/>
            <a:t>strace</a:t>
          </a:r>
          <a:r>
            <a:rPr lang="en-US" altLang="zh-CN" sz="1000" kern="1200" dirty="0"/>
            <a:t>……</a:t>
          </a:r>
          <a:endParaRPr lang="zh-CN" altLang="en-US" sz="1000" kern="1200" dirty="0"/>
        </a:p>
      </dsp:txBody>
      <dsp:txXfrm>
        <a:off x="6986412" y="3801385"/>
        <a:ext cx="1107948" cy="337789"/>
      </dsp:txXfrm>
    </dsp:sp>
    <dsp:sp modelId="{472D5B36-DFE3-44FF-8685-B6065A435966}">
      <dsp:nvSpPr>
        <dsp:cNvPr id="0" name=""/>
        <dsp:cNvSpPr/>
      </dsp:nvSpPr>
      <dsp:spPr>
        <a:xfrm>
          <a:off x="4327336" y="3801385"/>
          <a:ext cx="1107948" cy="337789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漏洞挖掘</a:t>
          </a:r>
        </a:p>
      </dsp:txBody>
      <dsp:txXfrm>
        <a:off x="4327336" y="3801385"/>
        <a:ext cx="1107948" cy="337789"/>
      </dsp:txXfrm>
    </dsp:sp>
    <dsp:sp modelId="{D30A1114-2918-4132-9A69-A67804A456EC}">
      <dsp:nvSpPr>
        <dsp:cNvPr id="0" name=""/>
        <dsp:cNvSpPr/>
      </dsp:nvSpPr>
      <dsp:spPr>
        <a:xfrm>
          <a:off x="5656874" y="3379149"/>
          <a:ext cx="1107948" cy="337789"/>
        </a:xfrm>
        <a:prstGeom prst="rect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Fuzz</a:t>
          </a:r>
          <a:r>
            <a:rPr lang="zh-CN" altLang="en-US" sz="1000" kern="1200" dirty="0"/>
            <a:t>原理与技巧</a:t>
          </a:r>
        </a:p>
      </dsp:txBody>
      <dsp:txXfrm>
        <a:off x="5656874" y="3379149"/>
        <a:ext cx="1107948" cy="337789"/>
      </dsp:txXfrm>
    </dsp:sp>
    <dsp:sp modelId="{DF351BCB-1542-4C58-A927-4C775CC9336F}">
      <dsp:nvSpPr>
        <dsp:cNvPr id="0" name=""/>
        <dsp:cNvSpPr/>
      </dsp:nvSpPr>
      <dsp:spPr>
        <a:xfrm>
          <a:off x="5656874" y="3801385"/>
          <a:ext cx="1107948" cy="337789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漏洞调试技巧</a:t>
          </a:r>
        </a:p>
      </dsp:txBody>
      <dsp:txXfrm>
        <a:off x="5656874" y="3801385"/>
        <a:ext cx="1107948" cy="337789"/>
      </dsp:txXfrm>
    </dsp:sp>
    <dsp:sp modelId="{902E7EEE-3F4B-484F-9B2A-8A0E779D0368}">
      <dsp:nvSpPr>
        <dsp:cNvPr id="0" name=""/>
        <dsp:cNvSpPr/>
      </dsp:nvSpPr>
      <dsp:spPr>
        <a:xfrm>
          <a:off x="5656874" y="4223622"/>
          <a:ext cx="1107948" cy="337789"/>
        </a:xfrm>
        <a:prstGeom prst="rect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exp</a:t>
          </a:r>
          <a:r>
            <a:rPr lang="zh-CN" altLang="en-US" sz="1000" kern="1200" dirty="0"/>
            <a:t>编写</a:t>
          </a:r>
        </a:p>
      </dsp:txBody>
      <dsp:txXfrm>
        <a:off x="5656874" y="4223622"/>
        <a:ext cx="1107948" cy="33778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62F907-40AE-47AD-9992-A80B8C2B0134}">
      <dsp:nvSpPr>
        <dsp:cNvPr id="0" name=""/>
        <dsp:cNvSpPr/>
      </dsp:nvSpPr>
      <dsp:spPr>
        <a:xfrm>
          <a:off x="5568920" y="3237182"/>
          <a:ext cx="1701461" cy="8799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50730" y="0"/>
              </a:lnTo>
              <a:lnTo>
                <a:pt x="850730" y="879906"/>
              </a:lnTo>
              <a:lnTo>
                <a:pt x="1701461" y="87990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6371763" y="3629247"/>
        <a:ext cx="95775" cy="95775"/>
      </dsp:txXfrm>
    </dsp:sp>
    <dsp:sp modelId="{ED43902D-1EF4-44BD-8E57-3D5FACAEF76C}">
      <dsp:nvSpPr>
        <dsp:cNvPr id="0" name=""/>
        <dsp:cNvSpPr/>
      </dsp:nvSpPr>
      <dsp:spPr>
        <a:xfrm>
          <a:off x="5568920" y="3237182"/>
          <a:ext cx="1709402" cy="5457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54701" y="0"/>
              </a:lnTo>
              <a:lnTo>
                <a:pt x="854701" y="545785"/>
              </a:lnTo>
              <a:lnTo>
                <a:pt x="1709402" y="54578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378761" y="3465214"/>
        <a:ext cx="89720" cy="89720"/>
      </dsp:txXfrm>
    </dsp:sp>
    <dsp:sp modelId="{F5BA6419-3319-4A5C-9EEF-6EFE717DEDAA}">
      <dsp:nvSpPr>
        <dsp:cNvPr id="0" name=""/>
        <dsp:cNvSpPr/>
      </dsp:nvSpPr>
      <dsp:spPr>
        <a:xfrm>
          <a:off x="5568920" y="3237182"/>
          <a:ext cx="1701482" cy="2156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50741" y="0"/>
              </a:lnTo>
              <a:lnTo>
                <a:pt x="850741" y="215652"/>
              </a:lnTo>
              <a:lnTo>
                <a:pt x="1701482" y="21565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376784" y="3302131"/>
        <a:ext cx="85754" cy="85754"/>
      </dsp:txXfrm>
    </dsp:sp>
    <dsp:sp modelId="{37DEF44D-9F6C-405E-AD3F-8F98415EAF6C}">
      <dsp:nvSpPr>
        <dsp:cNvPr id="0" name=""/>
        <dsp:cNvSpPr/>
      </dsp:nvSpPr>
      <dsp:spPr>
        <a:xfrm>
          <a:off x="5568920" y="3142054"/>
          <a:ext cx="1701472" cy="95127"/>
        </a:xfrm>
        <a:custGeom>
          <a:avLst/>
          <a:gdLst/>
          <a:ahLst/>
          <a:cxnLst/>
          <a:rect l="0" t="0" r="0" b="0"/>
          <a:pathLst>
            <a:path>
              <a:moveTo>
                <a:pt x="0" y="95127"/>
              </a:moveTo>
              <a:lnTo>
                <a:pt x="850736" y="95127"/>
              </a:lnTo>
              <a:lnTo>
                <a:pt x="850736" y="0"/>
              </a:lnTo>
              <a:lnTo>
                <a:pt x="1701472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377053" y="3147015"/>
        <a:ext cx="85206" cy="85206"/>
      </dsp:txXfrm>
    </dsp:sp>
    <dsp:sp modelId="{44C963E2-B5C2-41AC-B90F-0812B277718C}">
      <dsp:nvSpPr>
        <dsp:cNvPr id="0" name=""/>
        <dsp:cNvSpPr/>
      </dsp:nvSpPr>
      <dsp:spPr>
        <a:xfrm>
          <a:off x="5568920" y="2821499"/>
          <a:ext cx="1711033" cy="415682"/>
        </a:xfrm>
        <a:custGeom>
          <a:avLst/>
          <a:gdLst/>
          <a:ahLst/>
          <a:cxnLst/>
          <a:rect l="0" t="0" r="0" b="0"/>
          <a:pathLst>
            <a:path>
              <a:moveTo>
                <a:pt x="0" y="415682"/>
              </a:moveTo>
              <a:lnTo>
                <a:pt x="855516" y="415682"/>
              </a:lnTo>
              <a:lnTo>
                <a:pt x="855516" y="0"/>
              </a:lnTo>
              <a:lnTo>
                <a:pt x="1711033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380417" y="2985320"/>
        <a:ext cx="88040" cy="88040"/>
      </dsp:txXfrm>
    </dsp:sp>
    <dsp:sp modelId="{2CC114BD-643F-4056-B676-15EA08B0117B}">
      <dsp:nvSpPr>
        <dsp:cNvPr id="0" name=""/>
        <dsp:cNvSpPr/>
      </dsp:nvSpPr>
      <dsp:spPr>
        <a:xfrm>
          <a:off x="5568920" y="2528657"/>
          <a:ext cx="1711043" cy="708524"/>
        </a:xfrm>
        <a:custGeom>
          <a:avLst/>
          <a:gdLst/>
          <a:ahLst/>
          <a:cxnLst/>
          <a:rect l="0" t="0" r="0" b="0"/>
          <a:pathLst>
            <a:path>
              <a:moveTo>
                <a:pt x="0" y="708524"/>
              </a:moveTo>
              <a:lnTo>
                <a:pt x="855521" y="708524"/>
              </a:lnTo>
              <a:lnTo>
                <a:pt x="855521" y="0"/>
              </a:lnTo>
              <a:lnTo>
                <a:pt x="1711043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378144" y="2836621"/>
        <a:ext cx="92596" cy="92596"/>
      </dsp:txXfrm>
    </dsp:sp>
    <dsp:sp modelId="{2D045488-1E4F-426F-B9EC-3DC39F28ED32}">
      <dsp:nvSpPr>
        <dsp:cNvPr id="0" name=""/>
        <dsp:cNvSpPr/>
      </dsp:nvSpPr>
      <dsp:spPr>
        <a:xfrm>
          <a:off x="5568920" y="2187998"/>
          <a:ext cx="1701472" cy="1049183"/>
        </a:xfrm>
        <a:custGeom>
          <a:avLst/>
          <a:gdLst/>
          <a:ahLst/>
          <a:cxnLst/>
          <a:rect l="0" t="0" r="0" b="0"/>
          <a:pathLst>
            <a:path>
              <a:moveTo>
                <a:pt x="0" y="1049183"/>
              </a:moveTo>
              <a:lnTo>
                <a:pt x="850736" y="1049183"/>
              </a:lnTo>
              <a:lnTo>
                <a:pt x="850736" y="0"/>
              </a:lnTo>
              <a:lnTo>
                <a:pt x="1701472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6369682" y="2662616"/>
        <a:ext cx="99947" cy="99947"/>
      </dsp:txXfrm>
    </dsp:sp>
    <dsp:sp modelId="{533B364E-BECC-40B7-9AE8-FC614A3FB987}">
      <dsp:nvSpPr>
        <dsp:cNvPr id="0" name=""/>
        <dsp:cNvSpPr/>
      </dsp:nvSpPr>
      <dsp:spPr>
        <a:xfrm>
          <a:off x="5568920" y="1866467"/>
          <a:ext cx="1701472" cy="1370714"/>
        </a:xfrm>
        <a:custGeom>
          <a:avLst/>
          <a:gdLst/>
          <a:ahLst/>
          <a:cxnLst/>
          <a:rect l="0" t="0" r="0" b="0"/>
          <a:pathLst>
            <a:path>
              <a:moveTo>
                <a:pt x="0" y="1370714"/>
              </a:moveTo>
              <a:lnTo>
                <a:pt x="850736" y="1370714"/>
              </a:lnTo>
              <a:lnTo>
                <a:pt x="850736" y="0"/>
              </a:lnTo>
              <a:lnTo>
                <a:pt x="1701472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6365033" y="2497201"/>
        <a:ext cx="109245" cy="109245"/>
      </dsp:txXfrm>
    </dsp:sp>
    <dsp:sp modelId="{FDE1F720-93CE-4E54-A211-232C6B5A7769}">
      <dsp:nvSpPr>
        <dsp:cNvPr id="0" name=""/>
        <dsp:cNvSpPr/>
      </dsp:nvSpPr>
      <dsp:spPr>
        <a:xfrm>
          <a:off x="5568920" y="1554499"/>
          <a:ext cx="1701472" cy="1682682"/>
        </a:xfrm>
        <a:custGeom>
          <a:avLst/>
          <a:gdLst/>
          <a:ahLst/>
          <a:cxnLst/>
          <a:rect l="0" t="0" r="0" b="0"/>
          <a:pathLst>
            <a:path>
              <a:moveTo>
                <a:pt x="0" y="1682682"/>
              </a:moveTo>
              <a:lnTo>
                <a:pt x="850736" y="1682682"/>
              </a:lnTo>
              <a:lnTo>
                <a:pt x="850736" y="0"/>
              </a:lnTo>
              <a:lnTo>
                <a:pt x="1701472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700" kern="1200"/>
        </a:p>
      </dsp:txBody>
      <dsp:txXfrm>
        <a:off x="6359831" y="2336016"/>
        <a:ext cx="119649" cy="119649"/>
      </dsp:txXfrm>
    </dsp:sp>
    <dsp:sp modelId="{6E572820-E8C6-4C87-984B-D2F7510716A0}">
      <dsp:nvSpPr>
        <dsp:cNvPr id="0" name=""/>
        <dsp:cNvSpPr/>
      </dsp:nvSpPr>
      <dsp:spPr>
        <a:xfrm>
          <a:off x="5568920" y="1261660"/>
          <a:ext cx="1701472" cy="1975521"/>
        </a:xfrm>
        <a:custGeom>
          <a:avLst/>
          <a:gdLst/>
          <a:ahLst/>
          <a:cxnLst/>
          <a:rect l="0" t="0" r="0" b="0"/>
          <a:pathLst>
            <a:path>
              <a:moveTo>
                <a:pt x="0" y="1975521"/>
              </a:moveTo>
              <a:lnTo>
                <a:pt x="850736" y="1975521"/>
              </a:lnTo>
              <a:lnTo>
                <a:pt x="850736" y="0"/>
              </a:lnTo>
              <a:lnTo>
                <a:pt x="1701472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800" kern="1200"/>
        </a:p>
      </dsp:txBody>
      <dsp:txXfrm>
        <a:off x="6354475" y="2184240"/>
        <a:ext cx="130361" cy="130361"/>
      </dsp:txXfrm>
    </dsp:sp>
    <dsp:sp modelId="{3F9A6277-ADFF-422A-8241-191B8234BFEC}">
      <dsp:nvSpPr>
        <dsp:cNvPr id="0" name=""/>
        <dsp:cNvSpPr/>
      </dsp:nvSpPr>
      <dsp:spPr>
        <a:xfrm>
          <a:off x="5568920" y="952561"/>
          <a:ext cx="1701472" cy="2284620"/>
        </a:xfrm>
        <a:custGeom>
          <a:avLst/>
          <a:gdLst/>
          <a:ahLst/>
          <a:cxnLst/>
          <a:rect l="0" t="0" r="0" b="0"/>
          <a:pathLst>
            <a:path>
              <a:moveTo>
                <a:pt x="0" y="2284620"/>
              </a:moveTo>
              <a:lnTo>
                <a:pt x="850736" y="2284620"/>
              </a:lnTo>
              <a:lnTo>
                <a:pt x="850736" y="0"/>
              </a:lnTo>
              <a:lnTo>
                <a:pt x="1701472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800" kern="1200"/>
        </a:p>
      </dsp:txBody>
      <dsp:txXfrm>
        <a:off x="6348441" y="2023656"/>
        <a:ext cx="142429" cy="142429"/>
      </dsp:txXfrm>
    </dsp:sp>
    <dsp:sp modelId="{303D47FC-A475-49A9-90BD-F61486EDED44}">
      <dsp:nvSpPr>
        <dsp:cNvPr id="0" name=""/>
        <dsp:cNvSpPr/>
      </dsp:nvSpPr>
      <dsp:spPr>
        <a:xfrm>
          <a:off x="5568920" y="639077"/>
          <a:ext cx="1701472" cy="2598105"/>
        </a:xfrm>
        <a:custGeom>
          <a:avLst/>
          <a:gdLst/>
          <a:ahLst/>
          <a:cxnLst/>
          <a:rect l="0" t="0" r="0" b="0"/>
          <a:pathLst>
            <a:path>
              <a:moveTo>
                <a:pt x="0" y="2598105"/>
              </a:moveTo>
              <a:lnTo>
                <a:pt x="850736" y="2598105"/>
              </a:lnTo>
              <a:lnTo>
                <a:pt x="850736" y="0"/>
              </a:lnTo>
              <a:lnTo>
                <a:pt x="1701472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6342014" y="1860488"/>
        <a:ext cx="155283" cy="155283"/>
      </dsp:txXfrm>
    </dsp:sp>
    <dsp:sp modelId="{AB40FAF6-3AA7-4085-BA94-5525D220773A}">
      <dsp:nvSpPr>
        <dsp:cNvPr id="0" name=""/>
        <dsp:cNvSpPr/>
      </dsp:nvSpPr>
      <dsp:spPr>
        <a:xfrm>
          <a:off x="2574757" y="2170889"/>
          <a:ext cx="928419" cy="10662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64209" y="0"/>
              </a:lnTo>
              <a:lnTo>
                <a:pt x="464209" y="1066293"/>
              </a:lnTo>
              <a:lnTo>
                <a:pt x="928419" y="106629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003620" y="2668689"/>
        <a:ext cx="70691" cy="70691"/>
      </dsp:txXfrm>
    </dsp:sp>
    <dsp:sp modelId="{3A09792A-8078-4DBD-BCAF-A4D47FEA977A}">
      <dsp:nvSpPr>
        <dsp:cNvPr id="0" name=""/>
        <dsp:cNvSpPr/>
      </dsp:nvSpPr>
      <dsp:spPr>
        <a:xfrm>
          <a:off x="2574757" y="2170889"/>
          <a:ext cx="947838" cy="414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73919" y="0"/>
              </a:lnTo>
              <a:lnTo>
                <a:pt x="473919" y="414355"/>
              </a:lnTo>
              <a:lnTo>
                <a:pt x="947838" y="41435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022815" y="2352205"/>
        <a:ext cx="51722" cy="51722"/>
      </dsp:txXfrm>
    </dsp:sp>
    <dsp:sp modelId="{A030ED13-B488-4C4A-85E3-A4497B2DB749}">
      <dsp:nvSpPr>
        <dsp:cNvPr id="0" name=""/>
        <dsp:cNvSpPr/>
      </dsp:nvSpPr>
      <dsp:spPr>
        <a:xfrm>
          <a:off x="2574757" y="1942354"/>
          <a:ext cx="941344" cy="228534"/>
        </a:xfrm>
        <a:custGeom>
          <a:avLst/>
          <a:gdLst/>
          <a:ahLst/>
          <a:cxnLst/>
          <a:rect l="0" t="0" r="0" b="0"/>
          <a:pathLst>
            <a:path>
              <a:moveTo>
                <a:pt x="0" y="228534"/>
              </a:moveTo>
              <a:lnTo>
                <a:pt x="470672" y="228534"/>
              </a:lnTo>
              <a:lnTo>
                <a:pt x="470672" y="0"/>
              </a:lnTo>
              <a:lnTo>
                <a:pt x="94134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021212" y="2032404"/>
        <a:ext cx="48434" cy="48434"/>
      </dsp:txXfrm>
    </dsp:sp>
    <dsp:sp modelId="{71E3AA08-AD73-490B-8CD2-8912FDB98EA2}">
      <dsp:nvSpPr>
        <dsp:cNvPr id="0" name=""/>
        <dsp:cNvSpPr/>
      </dsp:nvSpPr>
      <dsp:spPr>
        <a:xfrm>
          <a:off x="2574757" y="1314584"/>
          <a:ext cx="921946" cy="856304"/>
        </a:xfrm>
        <a:custGeom>
          <a:avLst/>
          <a:gdLst/>
          <a:ahLst/>
          <a:cxnLst/>
          <a:rect l="0" t="0" r="0" b="0"/>
          <a:pathLst>
            <a:path>
              <a:moveTo>
                <a:pt x="0" y="856304"/>
              </a:moveTo>
              <a:lnTo>
                <a:pt x="460973" y="856304"/>
              </a:lnTo>
              <a:lnTo>
                <a:pt x="460973" y="0"/>
              </a:lnTo>
              <a:lnTo>
                <a:pt x="92194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004273" y="1711279"/>
        <a:ext cx="62913" cy="62913"/>
      </dsp:txXfrm>
    </dsp:sp>
    <dsp:sp modelId="{DA47B685-A655-42A0-9F6D-74EF54993528}">
      <dsp:nvSpPr>
        <dsp:cNvPr id="0" name=""/>
        <dsp:cNvSpPr/>
      </dsp:nvSpPr>
      <dsp:spPr>
        <a:xfrm>
          <a:off x="2574757" y="740548"/>
          <a:ext cx="921946" cy="1430341"/>
        </a:xfrm>
        <a:custGeom>
          <a:avLst/>
          <a:gdLst/>
          <a:ahLst/>
          <a:cxnLst/>
          <a:rect l="0" t="0" r="0" b="0"/>
          <a:pathLst>
            <a:path>
              <a:moveTo>
                <a:pt x="0" y="1430341"/>
              </a:moveTo>
              <a:lnTo>
                <a:pt x="460973" y="1430341"/>
              </a:lnTo>
              <a:lnTo>
                <a:pt x="460973" y="0"/>
              </a:lnTo>
              <a:lnTo>
                <a:pt x="92194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993187" y="1413175"/>
        <a:ext cx="85086" cy="85086"/>
      </dsp:txXfrm>
    </dsp:sp>
    <dsp:sp modelId="{3D425EEF-9F0F-40E4-B74C-ED4FCA3760C4}">
      <dsp:nvSpPr>
        <dsp:cNvPr id="0" name=""/>
        <dsp:cNvSpPr/>
      </dsp:nvSpPr>
      <dsp:spPr>
        <a:xfrm rot="16200000">
          <a:off x="1601513" y="2015497"/>
          <a:ext cx="1635703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渗透测试</a:t>
          </a:r>
        </a:p>
      </dsp:txBody>
      <dsp:txXfrm>
        <a:off x="1601513" y="2015497"/>
        <a:ext cx="1635703" cy="310783"/>
      </dsp:txXfrm>
    </dsp:sp>
    <dsp:sp modelId="{C320C29B-ABA4-44DA-B7EC-0A2E230C4CA0}">
      <dsp:nvSpPr>
        <dsp:cNvPr id="0" name=""/>
        <dsp:cNvSpPr/>
      </dsp:nvSpPr>
      <dsp:spPr>
        <a:xfrm>
          <a:off x="3496703" y="585156"/>
          <a:ext cx="2065744" cy="310783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信息收集（</a:t>
          </a:r>
          <a:r>
            <a:rPr lang="en-US" altLang="zh-CN" sz="900" kern="1200" dirty="0"/>
            <a:t>Recon</a:t>
          </a:r>
          <a:r>
            <a:rPr lang="zh-CN" altLang="en-US" sz="900" kern="1200" dirty="0"/>
            <a:t>）</a:t>
          </a:r>
        </a:p>
      </dsp:txBody>
      <dsp:txXfrm>
        <a:off x="3496703" y="585156"/>
        <a:ext cx="2065744" cy="310783"/>
      </dsp:txXfrm>
    </dsp:sp>
    <dsp:sp modelId="{CAC69EBD-703A-4E92-AB83-9D71982BC8C2}">
      <dsp:nvSpPr>
        <dsp:cNvPr id="0" name=""/>
        <dsp:cNvSpPr/>
      </dsp:nvSpPr>
      <dsp:spPr>
        <a:xfrm>
          <a:off x="3496703" y="1159192"/>
          <a:ext cx="2065744" cy="310783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物理安全（</a:t>
          </a:r>
          <a:r>
            <a:rPr lang="en-US" altLang="zh-CN" sz="900" kern="1200" dirty="0"/>
            <a:t>Physical Security</a:t>
          </a:r>
          <a:r>
            <a:rPr lang="zh-CN" altLang="en-US" sz="900" kern="1200" dirty="0"/>
            <a:t>）</a:t>
          </a:r>
        </a:p>
      </dsp:txBody>
      <dsp:txXfrm>
        <a:off x="3496703" y="1159192"/>
        <a:ext cx="2065744" cy="310783"/>
      </dsp:txXfrm>
    </dsp:sp>
    <dsp:sp modelId="{E5DCEDB3-9A6A-44FD-A017-8326A4C62C24}">
      <dsp:nvSpPr>
        <dsp:cNvPr id="0" name=""/>
        <dsp:cNvSpPr/>
      </dsp:nvSpPr>
      <dsp:spPr>
        <a:xfrm>
          <a:off x="3516101" y="1786962"/>
          <a:ext cx="2065744" cy="310783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社会工程（</a:t>
          </a:r>
          <a:r>
            <a:rPr lang="en-US" altLang="zh-CN" sz="900" kern="1200" dirty="0"/>
            <a:t>Social Engineering</a:t>
          </a:r>
          <a:r>
            <a:rPr lang="zh-CN" altLang="en-US" sz="900" kern="1200" dirty="0"/>
            <a:t>）</a:t>
          </a:r>
        </a:p>
      </dsp:txBody>
      <dsp:txXfrm>
        <a:off x="3516101" y="1786962"/>
        <a:ext cx="2065744" cy="310783"/>
      </dsp:txXfrm>
    </dsp:sp>
    <dsp:sp modelId="{05C64A47-C201-4DBB-B86E-86DF75AA751C}">
      <dsp:nvSpPr>
        <dsp:cNvPr id="0" name=""/>
        <dsp:cNvSpPr/>
      </dsp:nvSpPr>
      <dsp:spPr>
        <a:xfrm>
          <a:off x="3522595" y="2429853"/>
          <a:ext cx="2065744" cy="310783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开发利用（</a:t>
          </a:r>
          <a:r>
            <a:rPr lang="en-US" altLang="zh-CN" sz="900" kern="1200" dirty="0"/>
            <a:t>Exploitation</a:t>
          </a:r>
          <a:r>
            <a:rPr lang="zh-CN" altLang="en-US" sz="900" kern="1200" dirty="0"/>
            <a:t>）</a:t>
          </a:r>
        </a:p>
      </dsp:txBody>
      <dsp:txXfrm>
        <a:off x="3522595" y="2429853"/>
        <a:ext cx="2065744" cy="310783"/>
      </dsp:txXfrm>
    </dsp:sp>
    <dsp:sp modelId="{67FA0AC2-D2E0-4FD9-8A1D-43449D57A37C}">
      <dsp:nvSpPr>
        <dsp:cNvPr id="0" name=""/>
        <dsp:cNvSpPr/>
      </dsp:nvSpPr>
      <dsp:spPr>
        <a:xfrm>
          <a:off x="3503176" y="3081790"/>
          <a:ext cx="2065744" cy="310783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后渗透（</a:t>
          </a:r>
          <a:r>
            <a:rPr lang="en-US" altLang="zh-CN" sz="900" kern="1200" dirty="0"/>
            <a:t>Post-Exploitation</a:t>
          </a:r>
          <a:r>
            <a:rPr lang="zh-CN" altLang="en-US" sz="900" kern="1200" dirty="0"/>
            <a:t>）</a:t>
          </a:r>
        </a:p>
      </dsp:txBody>
      <dsp:txXfrm>
        <a:off x="3503176" y="3081790"/>
        <a:ext cx="2065744" cy="310783"/>
      </dsp:txXfrm>
    </dsp:sp>
    <dsp:sp modelId="{77EE67B0-517D-45CC-8995-D6F0287730A3}">
      <dsp:nvSpPr>
        <dsp:cNvPr id="0" name=""/>
        <dsp:cNvSpPr/>
      </dsp:nvSpPr>
      <dsp:spPr>
        <a:xfrm>
          <a:off x="7270392" y="483685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Initial Access</a:t>
          </a:r>
          <a:endParaRPr lang="zh-CN" altLang="en-US" sz="900" kern="1200" dirty="0"/>
        </a:p>
      </dsp:txBody>
      <dsp:txXfrm>
        <a:off x="7270392" y="483685"/>
        <a:ext cx="1107005" cy="310783"/>
      </dsp:txXfrm>
    </dsp:sp>
    <dsp:sp modelId="{3DA1BA1B-4E67-405F-A3AD-B4CDE89A017E}">
      <dsp:nvSpPr>
        <dsp:cNvPr id="0" name=""/>
        <dsp:cNvSpPr/>
      </dsp:nvSpPr>
      <dsp:spPr>
        <a:xfrm>
          <a:off x="7270392" y="797169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Execution</a:t>
          </a:r>
          <a:endParaRPr lang="zh-CN" altLang="en-US" sz="900" kern="1200" dirty="0"/>
        </a:p>
      </dsp:txBody>
      <dsp:txXfrm>
        <a:off x="7270392" y="797169"/>
        <a:ext cx="1107005" cy="310783"/>
      </dsp:txXfrm>
    </dsp:sp>
    <dsp:sp modelId="{E0AFA6C9-B496-434A-9E89-AEB621AD384B}">
      <dsp:nvSpPr>
        <dsp:cNvPr id="0" name=""/>
        <dsp:cNvSpPr/>
      </dsp:nvSpPr>
      <dsp:spPr>
        <a:xfrm>
          <a:off x="7270392" y="1106268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Persistence</a:t>
          </a:r>
          <a:endParaRPr lang="zh-CN" altLang="en-US" sz="900" kern="1200" dirty="0"/>
        </a:p>
      </dsp:txBody>
      <dsp:txXfrm>
        <a:off x="7270392" y="1106268"/>
        <a:ext cx="1107005" cy="310783"/>
      </dsp:txXfrm>
    </dsp:sp>
    <dsp:sp modelId="{91023258-2627-47DA-9571-7CBF632B8BE8}">
      <dsp:nvSpPr>
        <dsp:cNvPr id="0" name=""/>
        <dsp:cNvSpPr/>
      </dsp:nvSpPr>
      <dsp:spPr>
        <a:xfrm>
          <a:off x="7270392" y="1399107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Privilege Escalation</a:t>
          </a:r>
          <a:endParaRPr lang="zh-CN" altLang="en-US" sz="900" kern="1200" dirty="0"/>
        </a:p>
      </dsp:txBody>
      <dsp:txXfrm>
        <a:off x="7270392" y="1399107"/>
        <a:ext cx="1107005" cy="310783"/>
      </dsp:txXfrm>
    </dsp:sp>
    <dsp:sp modelId="{26B52799-7B13-4032-A1C6-78D4D6EDC43B}">
      <dsp:nvSpPr>
        <dsp:cNvPr id="0" name=""/>
        <dsp:cNvSpPr/>
      </dsp:nvSpPr>
      <dsp:spPr>
        <a:xfrm>
          <a:off x="7270392" y="1711075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Defense Evasion</a:t>
          </a:r>
          <a:endParaRPr lang="zh-CN" altLang="en-US" sz="900" kern="1200" dirty="0"/>
        </a:p>
      </dsp:txBody>
      <dsp:txXfrm>
        <a:off x="7270392" y="1711075"/>
        <a:ext cx="1107005" cy="310783"/>
      </dsp:txXfrm>
    </dsp:sp>
    <dsp:sp modelId="{0C47A46D-2B9A-4755-888B-9DC77A954F9A}">
      <dsp:nvSpPr>
        <dsp:cNvPr id="0" name=""/>
        <dsp:cNvSpPr/>
      </dsp:nvSpPr>
      <dsp:spPr>
        <a:xfrm>
          <a:off x="7270392" y="2032606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Credential Access</a:t>
          </a:r>
          <a:endParaRPr lang="zh-CN" altLang="en-US" sz="900" kern="1200" dirty="0"/>
        </a:p>
      </dsp:txBody>
      <dsp:txXfrm>
        <a:off x="7270392" y="2032606"/>
        <a:ext cx="1107005" cy="310783"/>
      </dsp:txXfrm>
    </dsp:sp>
    <dsp:sp modelId="{A703BD98-85B4-4059-AE46-2C6950B911DA}">
      <dsp:nvSpPr>
        <dsp:cNvPr id="0" name=""/>
        <dsp:cNvSpPr/>
      </dsp:nvSpPr>
      <dsp:spPr>
        <a:xfrm>
          <a:off x="7279964" y="2373265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Discovery</a:t>
          </a:r>
          <a:endParaRPr lang="zh-CN" altLang="en-US" sz="900" kern="1200" dirty="0"/>
        </a:p>
      </dsp:txBody>
      <dsp:txXfrm>
        <a:off x="7279964" y="2373265"/>
        <a:ext cx="1107005" cy="310783"/>
      </dsp:txXfrm>
    </dsp:sp>
    <dsp:sp modelId="{7C24436A-93BE-4AB5-BF04-E6661D4474DF}">
      <dsp:nvSpPr>
        <dsp:cNvPr id="0" name=""/>
        <dsp:cNvSpPr/>
      </dsp:nvSpPr>
      <dsp:spPr>
        <a:xfrm>
          <a:off x="7279954" y="2666107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Lateral Movement</a:t>
          </a:r>
          <a:endParaRPr lang="zh-CN" altLang="en-US" sz="900" kern="1200" dirty="0"/>
        </a:p>
      </dsp:txBody>
      <dsp:txXfrm>
        <a:off x="7279954" y="2666107"/>
        <a:ext cx="1107005" cy="310783"/>
      </dsp:txXfrm>
    </dsp:sp>
    <dsp:sp modelId="{EF8ED5C9-F315-4B02-BB4B-94C2E41D60F2}">
      <dsp:nvSpPr>
        <dsp:cNvPr id="0" name=""/>
        <dsp:cNvSpPr/>
      </dsp:nvSpPr>
      <dsp:spPr>
        <a:xfrm>
          <a:off x="7270392" y="2986662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Collection</a:t>
          </a:r>
          <a:endParaRPr lang="zh-CN" altLang="en-US" sz="900" kern="1200" dirty="0"/>
        </a:p>
      </dsp:txBody>
      <dsp:txXfrm>
        <a:off x="7270392" y="2986662"/>
        <a:ext cx="1107005" cy="310783"/>
      </dsp:txXfrm>
    </dsp:sp>
    <dsp:sp modelId="{2F6F12ED-5369-4AC2-9FA1-977581B54F52}">
      <dsp:nvSpPr>
        <dsp:cNvPr id="0" name=""/>
        <dsp:cNvSpPr/>
      </dsp:nvSpPr>
      <dsp:spPr>
        <a:xfrm>
          <a:off x="7270402" y="3297443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C2</a:t>
          </a:r>
          <a:endParaRPr lang="zh-CN" altLang="en-US" sz="900" kern="1200" dirty="0"/>
        </a:p>
      </dsp:txBody>
      <dsp:txXfrm>
        <a:off x="7270402" y="3297443"/>
        <a:ext cx="1107005" cy="310783"/>
      </dsp:txXfrm>
    </dsp:sp>
    <dsp:sp modelId="{8D1D7A03-36A0-42BA-A189-8E29DC9DA95B}">
      <dsp:nvSpPr>
        <dsp:cNvPr id="0" name=""/>
        <dsp:cNvSpPr/>
      </dsp:nvSpPr>
      <dsp:spPr>
        <a:xfrm>
          <a:off x="7278323" y="3627576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Exfiltration</a:t>
          </a:r>
          <a:endParaRPr lang="zh-CN" altLang="en-US" sz="900" kern="1200" dirty="0"/>
        </a:p>
      </dsp:txBody>
      <dsp:txXfrm>
        <a:off x="7278323" y="3627576"/>
        <a:ext cx="1107005" cy="310783"/>
      </dsp:txXfrm>
    </dsp:sp>
    <dsp:sp modelId="{4B1B71C7-F71D-428A-9DBB-E81D8FD02FB8}">
      <dsp:nvSpPr>
        <dsp:cNvPr id="0" name=""/>
        <dsp:cNvSpPr/>
      </dsp:nvSpPr>
      <dsp:spPr>
        <a:xfrm>
          <a:off x="7270382" y="3961696"/>
          <a:ext cx="1107005" cy="3107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900" kern="1200" dirty="0"/>
            <a:t>Impact</a:t>
          </a:r>
          <a:endParaRPr lang="zh-CN" altLang="en-US" sz="900" kern="1200" dirty="0"/>
        </a:p>
      </dsp:txBody>
      <dsp:txXfrm>
        <a:off x="7270382" y="3961696"/>
        <a:ext cx="1107005" cy="3107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8CB39-B226-8649-A968-41EB8048A20C}" type="datetimeFigureOut">
              <a:rPr kumimoji="1" lang="zh-CN" altLang="en-US" smtClean="0"/>
              <a:t>2019/12/22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1C1418-1D83-054F-B081-8A3AC9D247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7650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C1418-1D83-054F-B081-8A3AC9D2475A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7183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EC532D-5825-4AE8-AECB-B84DC1E45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6C4F20C-9DB1-47F8-9EE0-8C74C563FE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B652FF-D70E-4DE6-B81D-E382D93BF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AB50B0-441B-4D61-A799-3E7D47446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B175C5-56C4-4982-809C-7CE7C5AE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59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2276E9-99FB-4FA0-A416-FADFEE86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3668DAA-38EA-4CD0-A2FB-65BCDDA01F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D4B719-7477-4438-AC54-B21D8E7E8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957EB5-1468-4BE2-9419-E4FC49AB6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58FCC2-EF26-4BC3-B681-EE533BD38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617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6F36E17-F7A8-4DF9-9A07-12F19F0BE0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676DD0-03AB-4796-92C3-FEBA0FA459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DF056C-F117-467D-9D62-FECD12BE3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2AE689-25AD-4447-B942-E4916A45E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2D81AD-CCE1-4FEB-96D7-3F41644A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65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665086-AAE5-43C1-99EB-2AE383281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E5FC9E-758A-462E-AF23-5750B7832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A6A710-3496-4D25-A26A-3971FB7F8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3CC6B1-4844-430B-89B5-1E5315B4E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BEE1CC-F23E-4730-A072-E130C420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247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EB7A5D-C3FE-4E73-9C14-8AADAA42F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8BCF24-A60C-489B-AF22-DCA28CE81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D44E0D-413B-42D3-B1DB-5D6C76570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A72078-37E4-475C-9648-E6E3B37D0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758B0E-6CFD-4604-9484-505062BB5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431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E740B7-D586-4139-B78A-BA49B882A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FCA25F-7E5E-4BBD-A1E0-93C8A33B6A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F211C0-B1BF-4FD8-AA7D-30D736360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12C60F-D415-44E3-93CE-A80245AC3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0351CB-7E4C-471D-9648-B3F60CCE3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AE528E-8328-4A6A-9666-5982C79C3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77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9CEB98-E50F-47A8-AF1F-4AFA8A3BD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01C2B8-7CFF-43C0-9B9C-77308A92D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78D4FDE-903D-4D49-82E1-858045B84E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F413637-3B5C-41B4-A4C4-A23B6AC081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8054E66-59C0-4F2C-9F59-6A48F5B6DB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B3EA4D3-0350-4E6C-A94B-8F7EAF8F7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7B1354A-956B-44BF-8CDB-436A928EE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3513C74-E437-4DE9-960E-1925A424C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517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7E1327-B12F-4F7F-89A2-D117AF9F6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4EC60C0-88AE-4686-8046-4E94E7D16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DB71F66-08D2-4280-8578-482D1CC91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D4403FA-2F50-4FFF-8078-06500C100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10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2B12D4-49CC-4702-9EE8-263655151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B0BAD5-FE61-4853-97DD-D2A4693D9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C881FD-BA5F-4B69-8226-5B0AC788E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5329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C7BC3B-C009-4512-A3D5-154914F5D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AD9981-EC04-433D-9C56-6958DA4A1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00E842-B9F8-4C6C-A1A3-A8EB028B32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590BE42-9135-48B6-AAFF-1E7B1B2D1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A3D7C1-AD0E-4E01-A90F-8DF589CC0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8100F8-6BEC-427B-BBB4-0CF774AE5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975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97BFC1-B99C-4774-B672-D333044BD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DFC9D3C-B7AD-4EA2-A2E8-4243FE03C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13A1BA-5808-4340-8FDD-233AD0E8C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4D66E6-C2D4-4FE1-BF3A-AE3A6D6F6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66BAF9-5F92-4E40-9857-AB47162AE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224817-25A0-404E-BEB1-649D7FBF6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816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B71C97-96F7-471C-B150-3A9F59AB9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B9D080-ACCC-4148-8F6D-E44986FED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670AE3-B3A7-4DBA-9F7A-7D4367A0F8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9AE52-01FC-4365-99D1-7A5DC059C2F8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4A17CE-9323-48D8-B3B7-E6EE132AA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F3FC7C-B747-4D56-A719-6AA7796BA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CE5A7-BE40-4D59-9058-D1C491A41A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799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B50565-E0F1-450B-9579-CE29797249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3895"/>
            <a:ext cx="9144000" cy="1079584"/>
          </a:xfrm>
        </p:spPr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红队技术漫谈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A7AC1BE-64D4-493C-B065-23B654B2B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63743"/>
            <a:ext cx="9144000" cy="692484"/>
          </a:xfrm>
        </p:spPr>
        <p:txBody>
          <a:bodyPr>
            <a:normAutofit/>
          </a:bodyPr>
          <a:lstStyle/>
          <a:p>
            <a:r>
              <a:rPr lang="en-US" altLang="zh-CN" sz="20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Moriarty@RedCore</a:t>
            </a:r>
            <a:endParaRPr lang="zh-CN" altLang="en-US" sz="20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1734BF1-69B1-43DC-9DB6-9209B06016D0}"/>
              </a:ext>
            </a:extLst>
          </p:cNvPr>
          <p:cNvSpPr txBox="1"/>
          <p:nvPr/>
        </p:nvSpPr>
        <p:spPr>
          <a:xfrm>
            <a:off x="3725333" y="3059668"/>
            <a:ext cx="47413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上   篇</a:t>
            </a:r>
          </a:p>
        </p:txBody>
      </p:sp>
    </p:spTree>
    <p:extLst>
      <p:ext uri="{BB962C8B-B14F-4D97-AF65-F5344CB8AC3E}">
        <p14:creationId xmlns:p14="http://schemas.microsoft.com/office/powerpoint/2010/main" val="32251044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B8811-D9EA-42AD-B0A6-C49323E56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RedCore</a:t>
            </a:r>
            <a:r>
              <a:rPr lang="zh-CN" altLang="en-US" b="1" dirty="0">
                <a:solidFill>
                  <a:srgbClr val="FF0000"/>
                </a:solidFill>
              </a:rPr>
              <a:t>之不一样的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RedOp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BE7A3D-D5A2-4E7E-83E7-1F634FA37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不同于传统的渗透测试服务，我们更专注于“</a:t>
            </a:r>
            <a:r>
              <a:rPr lang="en-US" altLang="zh-CN" dirty="0">
                <a:solidFill>
                  <a:schemeClr val="accent1"/>
                </a:solidFill>
              </a:rPr>
              <a:t>Physical Hacking”</a:t>
            </a:r>
            <a:r>
              <a:rPr lang="zh-CN" altLang="en-US" dirty="0">
                <a:solidFill>
                  <a:schemeClr val="accent1"/>
                </a:solidFill>
              </a:rPr>
              <a:t>与“</a:t>
            </a:r>
            <a:r>
              <a:rPr lang="en-US" altLang="zh-CN" dirty="0">
                <a:solidFill>
                  <a:schemeClr val="accent1"/>
                </a:solidFill>
              </a:rPr>
              <a:t>Network Hacking”</a:t>
            </a:r>
            <a:r>
              <a:rPr lang="zh-CN" altLang="en-US" dirty="0">
                <a:solidFill>
                  <a:schemeClr val="accent1"/>
                </a:solidFill>
              </a:rPr>
              <a:t>的结合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多样化的方法获取</a:t>
            </a:r>
            <a:r>
              <a:rPr lang="zh-CN" altLang="en-US" dirty="0">
                <a:solidFill>
                  <a:srgbClr val="C00000"/>
                </a:solidFill>
              </a:rPr>
              <a:t>初始切入点</a:t>
            </a:r>
            <a:r>
              <a:rPr lang="zh-CN" altLang="en-US" dirty="0">
                <a:solidFill>
                  <a:schemeClr val="accent1"/>
                </a:solidFill>
              </a:rPr>
              <a:t>（</a:t>
            </a:r>
            <a:r>
              <a:rPr lang="en-US" altLang="zh-CN" dirty="0">
                <a:solidFill>
                  <a:srgbClr val="C00000"/>
                </a:solidFill>
              </a:rPr>
              <a:t>Initial Foothold</a:t>
            </a:r>
            <a:r>
              <a:rPr lang="en-US" altLang="zh-CN" dirty="0">
                <a:solidFill>
                  <a:schemeClr val="accent1"/>
                </a:solidFill>
              </a:rPr>
              <a:t>)</a:t>
            </a:r>
            <a:r>
              <a:rPr lang="zh-CN" altLang="en-US" dirty="0">
                <a:solidFill>
                  <a:schemeClr val="accent1"/>
                </a:solidFill>
              </a:rPr>
              <a:t>，不再局限于网络远程获取，而是更加符合真实入侵的情节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技能多样化的专业服务团队，技能包括但不限于：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Social Engineering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Lockpicking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Hardware Hacking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Wireless Hacking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Radio Hacking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Fingerprint Hacking</a:t>
            </a:r>
          </a:p>
        </p:txBody>
      </p:sp>
    </p:spTree>
    <p:extLst>
      <p:ext uri="{BB962C8B-B14F-4D97-AF65-F5344CB8AC3E}">
        <p14:creationId xmlns:p14="http://schemas.microsoft.com/office/powerpoint/2010/main" val="41631643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B4D097-92A8-4B59-8DCA-81A75BC34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RedCore</a:t>
            </a:r>
            <a:r>
              <a:rPr lang="zh-CN" altLang="en-US" b="1" dirty="0">
                <a:solidFill>
                  <a:srgbClr val="FF0000"/>
                </a:solidFill>
              </a:rPr>
              <a:t>之另类的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红队学院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2410FC-CD98-4D90-A41D-1A46878B4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79975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zh-CN" altLang="en-US" dirty="0">
                <a:solidFill>
                  <a:srgbClr val="C00000"/>
                </a:solidFill>
              </a:rPr>
              <a:t>红队学院</a:t>
            </a:r>
            <a:r>
              <a:rPr lang="zh-CN" altLang="en-US" dirty="0">
                <a:solidFill>
                  <a:schemeClr val="accent1"/>
                </a:solidFill>
              </a:rPr>
              <a:t>（</a:t>
            </a:r>
            <a:r>
              <a:rPr lang="en-US" altLang="zh-CN" dirty="0">
                <a:solidFill>
                  <a:srgbClr val="C00000"/>
                </a:solidFill>
              </a:rPr>
              <a:t>Red Academy</a:t>
            </a:r>
            <a:r>
              <a:rPr lang="zh-CN" altLang="en-US" dirty="0">
                <a:solidFill>
                  <a:schemeClr val="accent1"/>
                </a:solidFill>
              </a:rPr>
              <a:t>）旨在培养志同道合的</a:t>
            </a:r>
            <a:r>
              <a:rPr lang="en-US" altLang="zh-CN" dirty="0">
                <a:solidFill>
                  <a:schemeClr val="accent1"/>
                </a:solidFill>
              </a:rPr>
              <a:t>FSRTers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加快从</a:t>
            </a:r>
            <a:r>
              <a:rPr lang="en-US" altLang="zh-CN" dirty="0">
                <a:solidFill>
                  <a:schemeClr val="accent1"/>
                </a:solidFill>
              </a:rPr>
              <a:t>Red Teamer </a:t>
            </a:r>
            <a:r>
              <a:rPr lang="zh-CN" altLang="en-US" dirty="0">
                <a:solidFill>
                  <a:schemeClr val="accent1"/>
                </a:solidFill>
              </a:rPr>
              <a:t>到 </a:t>
            </a:r>
            <a:r>
              <a:rPr lang="en-US" altLang="zh-CN" dirty="0">
                <a:solidFill>
                  <a:schemeClr val="accent1"/>
                </a:solidFill>
              </a:rPr>
              <a:t>FSRTer</a:t>
            </a:r>
            <a:r>
              <a:rPr lang="zh-CN" altLang="en-US" dirty="0">
                <a:solidFill>
                  <a:schemeClr val="accent1"/>
                </a:solidFill>
              </a:rPr>
              <a:t>的转变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既是免费的又不是免费的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学期分为：一年期、两年期、三年期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学期分为</a:t>
            </a:r>
            <a:r>
              <a:rPr lang="zh-CN" altLang="en-US" dirty="0">
                <a:solidFill>
                  <a:srgbClr val="C00000"/>
                </a:solidFill>
              </a:rPr>
              <a:t>学习</a:t>
            </a:r>
            <a:r>
              <a:rPr lang="zh-CN" altLang="en-US" dirty="0">
                <a:solidFill>
                  <a:schemeClr val="accent1"/>
                </a:solidFill>
              </a:rPr>
              <a:t>和</a:t>
            </a:r>
            <a:r>
              <a:rPr lang="zh-CN" altLang="en-US" dirty="0">
                <a:solidFill>
                  <a:srgbClr val="C00000"/>
                </a:solidFill>
              </a:rPr>
              <a:t>实践</a:t>
            </a:r>
            <a:r>
              <a:rPr lang="zh-CN" altLang="en-US" dirty="0">
                <a:solidFill>
                  <a:schemeClr val="accent1"/>
                </a:solidFill>
              </a:rPr>
              <a:t>两个阶段：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一年期：</a:t>
            </a:r>
            <a:r>
              <a:rPr lang="en-US" altLang="zh-CN" dirty="0">
                <a:solidFill>
                  <a:schemeClr val="accent1"/>
                </a:solidFill>
              </a:rPr>
              <a:t>4</a:t>
            </a:r>
            <a:r>
              <a:rPr lang="zh-CN" altLang="en-US" dirty="0">
                <a:solidFill>
                  <a:schemeClr val="accent1"/>
                </a:solidFill>
              </a:rPr>
              <a:t>个月的学习阶段</a:t>
            </a:r>
            <a:r>
              <a:rPr lang="en-US" altLang="zh-CN" dirty="0">
                <a:solidFill>
                  <a:schemeClr val="accent1"/>
                </a:solidFill>
              </a:rPr>
              <a:t> + 8</a:t>
            </a:r>
            <a:r>
              <a:rPr lang="zh-CN" altLang="en-US" dirty="0">
                <a:solidFill>
                  <a:schemeClr val="accent1"/>
                </a:solidFill>
              </a:rPr>
              <a:t>个月的实践阶段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两年期：</a:t>
            </a:r>
            <a:r>
              <a:rPr lang="en-US" altLang="zh-CN" dirty="0">
                <a:solidFill>
                  <a:schemeClr val="accent1"/>
                </a:solidFill>
              </a:rPr>
              <a:t>10</a:t>
            </a:r>
            <a:r>
              <a:rPr lang="zh-CN" altLang="en-US" dirty="0">
                <a:solidFill>
                  <a:schemeClr val="accent1"/>
                </a:solidFill>
              </a:rPr>
              <a:t>个月的学习阶段 </a:t>
            </a:r>
            <a:r>
              <a:rPr lang="en-US" altLang="zh-CN" dirty="0">
                <a:solidFill>
                  <a:schemeClr val="accent1"/>
                </a:solidFill>
              </a:rPr>
              <a:t>+ 14</a:t>
            </a:r>
            <a:r>
              <a:rPr lang="zh-CN" altLang="en-US" dirty="0">
                <a:solidFill>
                  <a:schemeClr val="accent1"/>
                </a:solidFill>
              </a:rPr>
              <a:t>个月的实践阶段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三年期：</a:t>
            </a:r>
            <a:r>
              <a:rPr lang="en-US" altLang="zh-CN" dirty="0">
                <a:solidFill>
                  <a:schemeClr val="accent1"/>
                </a:solidFill>
              </a:rPr>
              <a:t>16</a:t>
            </a:r>
            <a:r>
              <a:rPr lang="zh-CN" altLang="en-US" dirty="0">
                <a:solidFill>
                  <a:schemeClr val="accent1"/>
                </a:solidFill>
              </a:rPr>
              <a:t>个月的学习阶段 </a:t>
            </a:r>
            <a:r>
              <a:rPr lang="en-US" altLang="zh-CN" dirty="0">
                <a:solidFill>
                  <a:schemeClr val="accent1"/>
                </a:solidFill>
              </a:rPr>
              <a:t>+ 20</a:t>
            </a:r>
            <a:r>
              <a:rPr lang="zh-CN" altLang="en-US" dirty="0">
                <a:solidFill>
                  <a:schemeClr val="accent1"/>
                </a:solidFill>
              </a:rPr>
              <a:t>个月的实践阶段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学院目前只招收</a:t>
            </a:r>
            <a:r>
              <a:rPr lang="zh-CN" altLang="en-US" dirty="0">
                <a:solidFill>
                  <a:srgbClr val="C00000"/>
                </a:solidFill>
              </a:rPr>
              <a:t>红队研发专业</a:t>
            </a:r>
            <a:r>
              <a:rPr lang="zh-CN" altLang="en-US" dirty="0">
                <a:solidFill>
                  <a:schemeClr val="accent1"/>
                </a:solidFill>
              </a:rPr>
              <a:t>的学员，渗透测试专业暂不招生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2020</a:t>
            </a:r>
            <a:r>
              <a:rPr lang="zh-CN" altLang="en-US" dirty="0">
                <a:solidFill>
                  <a:schemeClr val="accent1"/>
                </a:solidFill>
              </a:rPr>
              <a:t>年</a:t>
            </a:r>
            <a:r>
              <a:rPr lang="zh-CN" altLang="en-US" dirty="0">
                <a:solidFill>
                  <a:srgbClr val="C00000"/>
                </a:solidFill>
              </a:rPr>
              <a:t>体验计划</a:t>
            </a:r>
            <a:r>
              <a:rPr lang="zh-CN" altLang="en-US" dirty="0">
                <a:solidFill>
                  <a:schemeClr val="accent1"/>
                </a:solidFill>
              </a:rPr>
              <a:t>，一共两期，每期三个月。第一期报名时间于</a:t>
            </a:r>
            <a:r>
              <a:rPr lang="en-US" altLang="zh-CN" dirty="0">
                <a:solidFill>
                  <a:schemeClr val="accent1"/>
                </a:solidFill>
              </a:rPr>
              <a:t>2020</a:t>
            </a:r>
            <a:r>
              <a:rPr lang="zh-CN" altLang="en-US" dirty="0">
                <a:solidFill>
                  <a:schemeClr val="accent1"/>
                </a:solidFill>
              </a:rPr>
              <a:t>年</a:t>
            </a:r>
            <a:r>
              <a:rPr lang="en-US" altLang="zh-CN" dirty="0">
                <a:solidFill>
                  <a:schemeClr val="accent1"/>
                </a:solidFill>
              </a:rPr>
              <a:t>1</a:t>
            </a:r>
            <a:r>
              <a:rPr lang="zh-CN" altLang="en-US" dirty="0">
                <a:solidFill>
                  <a:schemeClr val="accent1"/>
                </a:solidFill>
              </a:rPr>
              <a:t>月</a:t>
            </a:r>
            <a:r>
              <a:rPr lang="en-US" altLang="zh-CN" dirty="0">
                <a:solidFill>
                  <a:schemeClr val="accent1"/>
                </a:solidFill>
              </a:rPr>
              <a:t>1</a:t>
            </a:r>
            <a:r>
              <a:rPr lang="zh-CN" altLang="en-US" dirty="0">
                <a:solidFill>
                  <a:schemeClr val="accent1"/>
                </a:solidFill>
              </a:rPr>
              <a:t>日起，招生人数</a:t>
            </a:r>
            <a:r>
              <a:rPr lang="en-US" altLang="zh-CN" dirty="0">
                <a:solidFill>
                  <a:schemeClr val="accent1"/>
                </a:solidFill>
              </a:rPr>
              <a:t>4</a:t>
            </a:r>
            <a:r>
              <a:rPr lang="zh-CN" altLang="en-US" dirty="0">
                <a:solidFill>
                  <a:schemeClr val="accent1"/>
                </a:solidFill>
              </a:rPr>
              <a:t>人，招满为止。第一期学习地点在济南，开学时间为</a:t>
            </a:r>
            <a:r>
              <a:rPr lang="en-US" altLang="zh-CN" dirty="0">
                <a:solidFill>
                  <a:schemeClr val="accent1"/>
                </a:solidFill>
              </a:rPr>
              <a:t>2020</a:t>
            </a:r>
            <a:r>
              <a:rPr lang="zh-CN" altLang="en-US" dirty="0">
                <a:solidFill>
                  <a:schemeClr val="accent1"/>
                </a:solidFill>
              </a:rPr>
              <a:t>年</a:t>
            </a:r>
            <a:r>
              <a:rPr lang="en-US" altLang="zh-CN" dirty="0">
                <a:solidFill>
                  <a:schemeClr val="accent1"/>
                </a:solidFill>
              </a:rPr>
              <a:t>3</a:t>
            </a:r>
            <a:r>
              <a:rPr lang="zh-CN" altLang="en-US" dirty="0">
                <a:solidFill>
                  <a:schemeClr val="accent1"/>
                </a:solidFill>
              </a:rPr>
              <a:t>月</a:t>
            </a:r>
            <a:r>
              <a:rPr lang="en-US" altLang="zh-CN" dirty="0">
                <a:solidFill>
                  <a:schemeClr val="accent1"/>
                </a:solidFill>
              </a:rPr>
              <a:t>1</a:t>
            </a:r>
            <a:r>
              <a:rPr lang="zh-CN" altLang="en-US" dirty="0">
                <a:solidFill>
                  <a:schemeClr val="accent1"/>
                </a:solidFill>
              </a:rPr>
              <a:t>日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u"/>
            </a:pPr>
            <a:endParaRPr lang="en-US" altLang="zh-C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54472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264343-7094-4B9E-8396-F5D1CA982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RedCore</a:t>
            </a:r>
            <a:r>
              <a:rPr lang="zh-CN" altLang="en-US" b="1" dirty="0">
                <a:solidFill>
                  <a:srgbClr val="FF0000"/>
                </a:solidFill>
              </a:rPr>
              <a:t>之“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锋芒</a:t>
            </a:r>
            <a:r>
              <a:rPr lang="zh-CN" altLang="en-US" b="1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9BCED5-E75D-4DE8-9177-D0A010C5B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9175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“锋芒”（</a:t>
            </a:r>
            <a:r>
              <a:rPr lang="en-US" altLang="zh-CN" dirty="0">
                <a:solidFill>
                  <a:schemeClr val="accent1"/>
                </a:solidFill>
              </a:rPr>
              <a:t>EdgeSploit</a:t>
            </a:r>
            <a:r>
              <a:rPr lang="zh-CN" altLang="en-US" dirty="0">
                <a:solidFill>
                  <a:schemeClr val="accent1"/>
                </a:solidFill>
              </a:rPr>
              <a:t>），一款高度</a:t>
            </a:r>
            <a:r>
              <a:rPr lang="zh-CN" altLang="en-US" dirty="0">
                <a:solidFill>
                  <a:srgbClr val="C00000"/>
                </a:solidFill>
              </a:rPr>
              <a:t>可定制的半自动化</a:t>
            </a:r>
            <a:r>
              <a:rPr lang="zh-CN" altLang="en-US" dirty="0">
                <a:solidFill>
                  <a:srgbClr val="FF0000"/>
                </a:solidFill>
              </a:rPr>
              <a:t>内网安全审计系统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“锋芒”的</a:t>
            </a:r>
            <a:r>
              <a:rPr lang="zh-CN" altLang="en-US" dirty="0">
                <a:solidFill>
                  <a:srgbClr val="C00000"/>
                </a:solidFill>
              </a:rPr>
              <a:t>主框架（</a:t>
            </a:r>
            <a:r>
              <a:rPr lang="en-US" altLang="zh-CN" dirty="0">
                <a:solidFill>
                  <a:srgbClr val="C00000"/>
                </a:solidFill>
              </a:rPr>
              <a:t>Main Framework</a:t>
            </a:r>
            <a:r>
              <a:rPr lang="zh-CN" altLang="en-US" dirty="0">
                <a:solidFill>
                  <a:srgbClr val="C00000"/>
                </a:solidFill>
              </a:rPr>
              <a:t>）</a:t>
            </a:r>
            <a:r>
              <a:rPr lang="zh-CN" altLang="en-US" dirty="0">
                <a:solidFill>
                  <a:schemeClr val="accent1"/>
                </a:solidFill>
              </a:rPr>
              <a:t>采用的是</a:t>
            </a:r>
            <a:r>
              <a:rPr lang="zh-CN" altLang="en-US" dirty="0">
                <a:solidFill>
                  <a:srgbClr val="C00000"/>
                </a:solidFill>
              </a:rPr>
              <a:t>继承式</a:t>
            </a:r>
            <a:r>
              <a:rPr lang="zh-CN" altLang="en-US" dirty="0">
                <a:solidFill>
                  <a:schemeClr val="accent1"/>
                </a:solidFill>
              </a:rPr>
              <a:t>的设计模式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主框架的架构采用 “</a:t>
            </a:r>
            <a:r>
              <a:rPr lang="en-US" altLang="zh-CN" dirty="0">
                <a:solidFill>
                  <a:srgbClr val="C00000"/>
                </a:solidFill>
              </a:rPr>
              <a:t>S(</a:t>
            </a:r>
            <a:r>
              <a:rPr lang="zh-CN" altLang="en-US" dirty="0">
                <a:solidFill>
                  <a:srgbClr val="C00000"/>
                </a:solidFill>
              </a:rPr>
              <a:t>控制台</a:t>
            </a:r>
            <a:r>
              <a:rPr lang="en-US" altLang="zh-CN" dirty="0">
                <a:solidFill>
                  <a:srgbClr val="C00000"/>
                </a:solidFill>
              </a:rPr>
              <a:t>) – CDC</a:t>
            </a:r>
            <a:r>
              <a:rPr lang="zh-CN" altLang="en-US" dirty="0">
                <a:solidFill>
                  <a:srgbClr val="C00000"/>
                </a:solidFill>
              </a:rPr>
              <a:t>（命令分发中心）</a:t>
            </a:r>
            <a:r>
              <a:rPr lang="en-US" altLang="zh-CN" dirty="0">
                <a:solidFill>
                  <a:srgbClr val="C00000"/>
                </a:solidFill>
              </a:rPr>
              <a:t>- C</a:t>
            </a:r>
            <a:r>
              <a:rPr lang="zh-CN" altLang="en-US" dirty="0">
                <a:solidFill>
                  <a:srgbClr val="C00000"/>
                </a:solidFill>
              </a:rPr>
              <a:t>（审计端）</a:t>
            </a:r>
            <a:r>
              <a:rPr lang="zh-CN" altLang="en-US" dirty="0">
                <a:solidFill>
                  <a:schemeClr val="accent1"/>
                </a:solidFill>
              </a:rPr>
              <a:t>”的设计模式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“锋芒”的所有功能（包括协议）都是</a:t>
            </a:r>
            <a:r>
              <a:rPr lang="zh-CN" altLang="en-US" dirty="0">
                <a:solidFill>
                  <a:srgbClr val="C00000"/>
                </a:solidFill>
              </a:rPr>
              <a:t>模块化</a:t>
            </a:r>
            <a:r>
              <a:rPr lang="zh-CN" altLang="en-US" dirty="0">
                <a:solidFill>
                  <a:schemeClr val="accent1"/>
                </a:solidFill>
              </a:rPr>
              <a:t>的，它们与主框架是完全分离的，这就意味着在不需要修改主框架的情况下，功能模块可以任意</a:t>
            </a:r>
            <a:r>
              <a:rPr lang="zh-CN" altLang="en-US" dirty="0">
                <a:solidFill>
                  <a:srgbClr val="C00000"/>
                </a:solidFill>
              </a:rPr>
              <a:t>增删</a:t>
            </a:r>
            <a:r>
              <a:rPr lang="zh-CN" altLang="en-US" dirty="0">
                <a:solidFill>
                  <a:schemeClr val="accent1"/>
                </a:solidFill>
              </a:rPr>
              <a:t>、</a:t>
            </a:r>
            <a:r>
              <a:rPr lang="zh-CN" altLang="en-US" dirty="0">
                <a:solidFill>
                  <a:srgbClr val="C00000"/>
                </a:solidFill>
              </a:rPr>
              <a:t>组合</a:t>
            </a:r>
            <a:endParaRPr lang="en-US" altLang="zh-CN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S</a:t>
            </a:r>
            <a:r>
              <a:rPr lang="zh-CN" altLang="en-US" dirty="0">
                <a:solidFill>
                  <a:schemeClr val="accent1"/>
                </a:solidFill>
              </a:rPr>
              <a:t>端和</a:t>
            </a:r>
            <a:r>
              <a:rPr lang="en-US" altLang="zh-CN" dirty="0">
                <a:solidFill>
                  <a:schemeClr val="accent1"/>
                </a:solidFill>
              </a:rPr>
              <a:t>CDC</a:t>
            </a:r>
            <a:r>
              <a:rPr lang="zh-CN" altLang="en-US" dirty="0">
                <a:solidFill>
                  <a:schemeClr val="accent1"/>
                </a:solidFill>
              </a:rPr>
              <a:t>端的开发环境是跨平台的“</a:t>
            </a:r>
            <a:r>
              <a:rPr lang="en-US" altLang="zh-CN" dirty="0">
                <a:solidFill>
                  <a:srgbClr val="C00000"/>
                </a:solidFill>
              </a:rPr>
              <a:t>C# + .Net</a:t>
            </a:r>
            <a:r>
              <a:rPr lang="en-US" altLang="zh-CN" dirty="0">
                <a:solidFill>
                  <a:schemeClr val="accent1"/>
                </a:solidFill>
              </a:rPr>
              <a:t>”</a:t>
            </a:r>
            <a:r>
              <a:rPr lang="zh-CN" altLang="en-US" dirty="0">
                <a:solidFill>
                  <a:schemeClr val="accent1"/>
                </a:solidFill>
              </a:rPr>
              <a:t>，</a:t>
            </a:r>
            <a:r>
              <a:rPr lang="en-US" altLang="zh-CN" dirty="0">
                <a:solidFill>
                  <a:schemeClr val="accent1"/>
                </a:solidFill>
              </a:rPr>
              <a:t>C</a:t>
            </a:r>
            <a:r>
              <a:rPr lang="zh-CN" altLang="en-US" dirty="0">
                <a:solidFill>
                  <a:schemeClr val="accent1"/>
                </a:solidFill>
              </a:rPr>
              <a:t>端的核心使用“</a:t>
            </a:r>
            <a:r>
              <a:rPr lang="en-US" altLang="zh-CN" dirty="0">
                <a:solidFill>
                  <a:srgbClr val="C00000"/>
                </a:solidFill>
              </a:rPr>
              <a:t>C++</a:t>
            </a:r>
            <a:r>
              <a:rPr lang="zh-CN" altLang="en-US" dirty="0">
                <a:solidFill>
                  <a:schemeClr val="accent1"/>
                </a:solidFill>
              </a:rPr>
              <a:t>”开发，功能模块的</a:t>
            </a:r>
            <a:r>
              <a:rPr lang="en-US" altLang="zh-CN" dirty="0">
                <a:solidFill>
                  <a:schemeClr val="accent1"/>
                </a:solidFill>
              </a:rPr>
              <a:t>MS</a:t>
            </a:r>
            <a:r>
              <a:rPr lang="zh-CN" altLang="en-US" dirty="0">
                <a:solidFill>
                  <a:schemeClr val="accent1"/>
                </a:solidFill>
              </a:rPr>
              <a:t>端是“</a:t>
            </a:r>
            <a:r>
              <a:rPr lang="en-US" altLang="zh-CN" dirty="0">
                <a:solidFill>
                  <a:srgbClr val="C00000"/>
                </a:solidFill>
              </a:rPr>
              <a:t>C# + .Net</a:t>
            </a:r>
            <a:r>
              <a:rPr lang="zh-CN" altLang="en-US" dirty="0">
                <a:solidFill>
                  <a:schemeClr val="accent1"/>
                </a:solidFill>
              </a:rPr>
              <a:t>”，</a:t>
            </a:r>
            <a:r>
              <a:rPr lang="en-US" altLang="zh-CN" dirty="0">
                <a:solidFill>
                  <a:schemeClr val="accent1"/>
                </a:solidFill>
              </a:rPr>
              <a:t>MC</a:t>
            </a:r>
            <a:r>
              <a:rPr lang="zh-CN" altLang="en-US" dirty="0">
                <a:solidFill>
                  <a:schemeClr val="accent1"/>
                </a:solidFill>
              </a:rPr>
              <a:t>端分为</a:t>
            </a:r>
            <a:r>
              <a:rPr lang="en-US" altLang="zh-CN" dirty="0">
                <a:solidFill>
                  <a:schemeClr val="accent1"/>
                </a:solidFill>
              </a:rPr>
              <a:t>Native</a:t>
            </a:r>
            <a:r>
              <a:rPr lang="zh-CN" altLang="en-US" dirty="0">
                <a:solidFill>
                  <a:schemeClr val="accent1"/>
                </a:solidFill>
              </a:rPr>
              <a:t>和</a:t>
            </a:r>
            <a:r>
              <a:rPr lang="en-US" altLang="zh-CN" dirty="0">
                <a:solidFill>
                  <a:schemeClr val="accent1"/>
                </a:solidFill>
              </a:rPr>
              <a:t>DotNet</a:t>
            </a:r>
            <a:r>
              <a:rPr lang="zh-CN" altLang="en-US" dirty="0">
                <a:solidFill>
                  <a:schemeClr val="accent1"/>
                </a:solidFill>
              </a:rPr>
              <a:t>两种，分别使用的是“</a:t>
            </a:r>
            <a:r>
              <a:rPr lang="en-US" altLang="zh-CN" dirty="0">
                <a:solidFill>
                  <a:srgbClr val="C00000"/>
                </a:solidFill>
              </a:rPr>
              <a:t>C/C++</a:t>
            </a:r>
            <a:r>
              <a:rPr lang="zh-CN" altLang="en-US" dirty="0">
                <a:solidFill>
                  <a:schemeClr val="accent1"/>
                </a:solidFill>
              </a:rPr>
              <a:t>”和“</a:t>
            </a:r>
            <a:r>
              <a:rPr lang="en-US" altLang="zh-CN" dirty="0">
                <a:solidFill>
                  <a:srgbClr val="C00000"/>
                </a:solidFill>
              </a:rPr>
              <a:t>C# + .Net</a:t>
            </a:r>
            <a:r>
              <a:rPr lang="zh-CN" altLang="en-US" dirty="0">
                <a:solidFill>
                  <a:schemeClr val="accent1"/>
                </a:solidFill>
              </a:rPr>
              <a:t>”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“锋芒”的脚本引擎采用的是</a:t>
            </a:r>
            <a:r>
              <a:rPr lang="en-US" altLang="zh-CN" dirty="0">
                <a:solidFill>
                  <a:srgbClr val="C00000"/>
                </a:solidFill>
              </a:rPr>
              <a:t>IronPython</a:t>
            </a:r>
          </a:p>
          <a:p>
            <a:pPr marL="0" indent="0">
              <a:buNone/>
            </a:pPr>
            <a:endParaRPr lang="en-US" altLang="zh-CN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8634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E9729B-0C11-440E-AA96-28FF06FBD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RedCore</a:t>
            </a:r>
            <a:r>
              <a:rPr lang="zh-CN" altLang="en-US" b="1" dirty="0">
                <a:solidFill>
                  <a:srgbClr val="FF0000"/>
                </a:solidFill>
              </a:rPr>
              <a:t>之“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锋芒</a:t>
            </a:r>
            <a:r>
              <a:rPr lang="zh-CN" altLang="en-US" b="1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61D967-6819-4EC3-A923-9D1FE66AF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194249" cy="479036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继承式框架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27524FA4-9D02-464C-B059-7B03EAA8D00F}"/>
              </a:ext>
            </a:extLst>
          </p:cNvPr>
          <p:cNvSpPr/>
          <p:nvPr/>
        </p:nvSpPr>
        <p:spPr>
          <a:xfrm>
            <a:off x="3395133" y="2429933"/>
            <a:ext cx="1413934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S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3C66992-FD70-432B-BD81-C367956BABE2}"/>
              </a:ext>
            </a:extLst>
          </p:cNvPr>
          <p:cNvSpPr/>
          <p:nvPr/>
        </p:nvSpPr>
        <p:spPr>
          <a:xfrm>
            <a:off x="5389034" y="2429933"/>
            <a:ext cx="1413934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CDC</a:t>
            </a:r>
            <a:endParaRPr lang="zh-CN" altLang="en-US" sz="3200" b="1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A2177CE6-9974-440A-8F98-B9F3C3123DE5}"/>
              </a:ext>
            </a:extLst>
          </p:cNvPr>
          <p:cNvSpPr/>
          <p:nvPr/>
        </p:nvSpPr>
        <p:spPr>
          <a:xfrm>
            <a:off x="7382935" y="2429933"/>
            <a:ext cx="1413934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C</a:t>
            </a:r>
            <a:endParaRPr lang="zh-CN" altLang="en-US" sz="3200" b="1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D8FBD76-CE05-4658-94E5-5BD308D31859}"/>
              </a:ext>
            </a:extLst>
          </p:cNvPr>
          <p:cNvSpPr/>
          <p:nvPr/>
        </p:nvSpPr>
        <p:spPr>
          <a:xfrm>
            <a:off x="4809066" y="3626379"/>
            <a:ext cx="2573868" cy="389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Base Framework</a:t>
            </a:r>
            <a:endParaRPr lang="zh-CN" altLang="en-US" sz="2400" b="1" dirty="0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86AE62E6-A9D2-4D29-B362-4C85839AD0FE}"/>
              </a:ext>
            </a:extLst>
          </p:cNvPr>
          <p:cNvCxnSpPr>
            <a:stCxn id="6" idx="4"/>
            <a:endCxn id="12" idx="0"/>
          </p:cNvCxnSpPr>
          <p:nvPr/>
        </p:nvCxnSpPr>
        <p:spPr>
          <a:xfrm>
            <a:off x="4102100" y="2887133"/>
            <a:ext cx="1993900" cy="7392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B404B29-C979-4922-9277-2657CC91140D}"/>
              </a:ext>
            </a:extLst>
          </p:cNvPr>
          <p:cNvCxnSpPr>
            <a:stCxn id="9" idx="4"/>
            <a:endCxn id="12" idx="0"/>
          </p:cNvCxnSpPr>
          <p:nvPr/>
        </p:nvCxnSpPr>
        <p:spPr>
          <a:xfrm flipH="1">
            <a:off x="6096000" y="2887133"/>
            <a:ext cx="1" cy="7392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E30326A2-A7A3-47AE-AB6A-AE4672B8265A}"/>
              </a:ext>
            </a:extLst>
          </p:cNvPr>
          <p:cNvCxnSpPr>
            <a:stCxn id="11" idx="4"/>
            <a:endCxn id="12" idx="0"/>
          </p:cNvCxnSpPr>
          <p:nvPr/>
        </p:nvCxnSpPr>
        <p:spPr>
          <a:xfrm flipH="1">
            <a:off x="6096000" y="2887133"/>
            <a:ext cx="1993902" cy="7392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526A6417-923A-44CA-83DD-41AF6CA7603D}"/>
              </a:ext>
            </a:extLst>
          </p:cNvPr>
          <p:cNvSpPr/>
          <p:nvPr/>
        </p:nvSpPr>
        <p:spPr>
          <a:xfrm>
            <a:off x="4809066" y="4495800"/>
            <a:ext cx="2573868" cy="389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Parent Framework II</a:t>
            </a:r>
            <a:endParaRPr lang="zh-CN" altLang="en-US" sz="1600" b="1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048B9AC-FE8E-4102-824E-7B8E7F4FF723}"/>
              </a:ext>
            </a:extLst>
          </p:cNvPr>
          <p:cNvSpPr/>
          <p:nvPr/>
        </p:nvSpPr>
        <p:spPr>
          <a:xfrm>
            <a:off x="1404084" y="4495800"/>
            <a:ext cx="2194249" cy="389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Parent Framework I </a:t>
            </a:r>
            <a:endParaRPr lang="zh-CN" altLang="en-US" sz="1600" b="1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D58936B-E5B3-4B34-9DD6-B0B13E354ECB}"/>
              </a:ext>
            </a:extLst>
          </p:cNvPr>
          <p:cNvSpPr/>
          <p:nvPr/>
        </p:nvSpPr>
        <p:spPr>
          <a:xfrm>
            <a:off x="8593667" y="4495800"/>
            <a:ext cx="2573868" cy="389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Parent Framework N</a:t>
            </a:r>
            <a:endParaRPr lang="zh-CN" altLang="en-US" dirty="0"/>
          </a:p>
        </p:txBody>
      </p:sp>
      <p:cxnSp>
        <p:nvCxnSpPr>
          <p:cNvPr id="36" name="连接符: 肘形 35">
            <a:extLst>
              <a:ext uri="{FF2B5EF4-FFF2-40B4-BE49-F238E27FC236}">
                <a16:creationId xmlns:a16="http://schemas.microsoft.com/office/drawing/2014/main" id="{131941AA-D2FC-4AE3-8A77-A775E8DE2F7F}"/>
              </a:ext>
            </a:extLst>
          </p:cNvPr>
          <p:cNvCxnSpPr>
            <a:cxnSpLocks/>
            <a:stCxn id="12" idx="1"/>
          </p:cNvCxnSpPr>
          <p:nvPr/>
        </p:nvCxnSpPr>
        <p:spPr>
          <a:xfrm rot="10800000" flipV="1">
            <a:off x="2379134" y="3821112"/>
            <a:ext cx="2429933" cy="674687"/>
          </a:xfrm>
          <a:prstGeom prst="bentConnector3">
            <a:avLst>
              <a:gd name="adj1" fmla="val 99826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C4CD3B40-D795-49B9-A021-D341A69FACEF}"/>
              </a:ext>
            </a:extLst>
          </p:cNvPr>
          <p:cNvCxnSpPr>
            <a:cxnSpLocks/>
            <a:stCxn id="12" idx="2"/>
            <a:endCxn id="22" idx="0"/>
          </p:cNvCxnSpPr>
          <p:nvPr/>
        </p:nvCxnSpPr>
        <p:spPr>
          <a:xfrm>
            <a:off x="6096000" y="4015847"/>
            <a:ext cx="0" cy="47995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A0068C84-7D7D-4142-AD4C-72395F956E37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7382934" y="3821113"/>
            <a:ext cx="2666999" cy="674687"/>
          </a:xfrm>
          <a:prstGeom prst="bentConnector3">
            <a:avLst>
              <a:gd name="adj1" fmla="val 99841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: 圆角 61">
            <a:extLst>
              <a:ext uri="{FF2B5EF4-FFF2-40B4-BE49-F238E27FC236}">
                <a16:creationId xmlns:a16="http://schemas.microsoft.com/office/drawing/2014/main" id="{2E474023-2F01-4D6D-AC65-BAE94329C98D}"/>
              </a:ext>
            </a:extLst>
          </p:cNvPr>
          <p:cNvSpPr/>
          <p:nvPr/>
        </p:nvSpPr>
        <p:spPr>
          <a:xfrm>
            <a:off x="5029200" y="5365221"/>
            <a:ext cx="2133600" cy="53340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solidFill>
                  <a:srgbClr val="C00000"/>
                </a:solidFill>
              </a:rPr>
              <a:t>EdgeSploit</a:t>
            </a:r>
            <a:endParaRPr lang="zh-CN" altLang="en-US" sz="1400" b="1" dirty="0">
              <a:solidFill>
                <a:srgbClr val="C00000"/>
              </a:solidFill>
            </a:endParaRPr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741D71A0-585B-42ED-841E-82959E4E88C9}"/>
              </a:ext>
            </a:extLst>
          </p:cNvPr>
          <p:cNvCxnSpPr>
            <a:stCxn id="22" idx="2"/>
            <a:endCxn id="62" idx="0"/>
          </p:cNvCxnSpPr>
          <p:nvPr/>
        </p:nvCxnSpPr>
        <p:spPr>
          <a:xfrm>
            <a:off x="6096000" y="4885268"/>
            <a:ext cx="0" cy="47995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流程图: 存储数据 65">
            <a:extLst>
              <a:ext uri="{FF2B5EF4-FFF2-40B4-BE49-F238E27FC236}">
                <a16:creationId xmlns:a16="http://schemas.microsoft.com/office/drawing/2014/main" id="{925CCC91-8A10-4473-AFD1-27D887C63A09}"/>
              </a:ext>
            </a:extLst>
          </p:cNvPr>
          <p:cNvSpPr/>
          <p:nvPr/>
        </p:nvSpPr>
        <p:spPr>
          <a:xfrm>
            <a:off x="1625599" y="6277646"/>
            <a:ext cx="1051249" cy="531671"/>
          </a:xfrm>
          <a:prstGeom prst="flowChartOnlineStorag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C00000"/>
                </a:solidFill>
              </a:rPr>
              <a:t>Module I</a:t>
            </a:r>
            <a:endParaRPr lang="zh-CN" altLang="en-US" sz="1100" b="1" dirty="0">
              <a:solidFill>
                <a:srgbClr val="C00000"/>
              </a:solidFill>
            </a:endParaRPr>
          </a:p>
        </p:txBody>
      </p:sp>
      <p:sp>
        <p:nvSpPr>
          <p:cNvPr id="67" name="流程图: 存储数据 66">
            <a:extLst>
              <a:ext uri="{FF2B5EF4-FFF2-40B4-BE49-F238E27FC236}">
                <a16:creationId xmlns:a16="http://schemas.microsoft.com/office/drawing/2014/main" id="{2B42109F-4AA2-42C8-AFFE-2464EC703E2C}"/>
              </a:ext>
            </a:extLst>
          </p:cNvPr>
          <p:cNvSpPr/>
          <p:nvPr/>
        </p:nvSpPr>
        <p:spPr>
          <a:xfrm>
            <a:off x="3598333" y="6277646"/>
            <a:ext cx="1051249" cy="531671"/>
          </a:xfrm>
          <a:prstGeom prst="flowChartOnlineStorag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C00000"/>
                </a:solidFill>
              </a:rPr>
              <a:t>Module II</a:t>
            </a:r>
            <a:endParaRPr lang="zh-CN" altLang="en-US" sz="1100" b="1" dirty="0">
              <a:solidFill>
                <a:srgbClr val="C00000"/>
              </a:solidFill>
            </a:endParaRPr>
          </a:p>
        </p:txBody>
      </p:sp>
      <p:sp>
        <p:nvSpPr>
          <p:cNvPr id="68" name="流程图: 存储数据 67">
            <a:extLst>
              <a:ext uri="{FF2B5EF4-FFF2-40B4-BE49-F238E27FC236}">
                <a16:creationId xmlns:a16="http://schemas.microsoft.com/office/drawing/2014/main" id="{8DDE87C4-D9DD-4CB2-A5B2-B234368671DE}"/>
              </a:ext>
            </a:extLst>
          </p:cNvPr>
          <p:cNvSpPr/>
          <p:nvPr/>
        </p:nvSpPr>
        <p:spPr>
          <a:xfrm>
            <a:off x="5571067" y="6277646"/>
            <a:ext cx="1051249" cy="531671"/>
          </a:xfrm>
          <a:prstGeom prst="flowChartOnlineStorag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C00000"/>
                </a:solidFill>
              </a:rPr>
              <a:t>Module III</a:t>
            </a:r>
            <a:endParaRPr lang="zh-CN" altLang="en-US" sz="1100" b="1" dirty="0">
              <a:solidFill>
                <a:srgbClr val="C00000"/>
              </a:solidFill>
            </a:endParaRPr>
          </a:p>
        </p:txBody>
      </p:sp>
      <p:sp>
        <p:nvSpPr>
          <p:cNvPr id="69" name="流程图: 存储数据 68">
            <a:extLst>
              <a:ext uri="{FF2B5EF4-FFF2-40B4-BE49-F238E27FC236}">
                <a16:creationId xmlns:a16="http://schemas.microsoft.com/office/drawing/2014/main" id="{13D583C1-33DC-468E-877D-FFF1613E8883}"/>
              </a:ext>
            </a:extLst>
          </p:cNvPr>
          <p:cNvSpPr/>
          <p:nvPr/>
        </p:nvSpPr>
        <p:spPr>
          <a:xfrm>
            <a:off x="7543801" y="6275917"/>
            <a:ext cx="1051249" cy="531671"/>
          </a:xfrm>
          <a:prstGeom prst="flowChartOnlineStorag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C00000"/>
                </a:solidFill>
              </a:rPr>
              <a:t>Module IV</a:t>
            </a:r>
            <a:endParaRPr lang="zh-CN" altLang="en-US" sz="1100" b="1" dirty="0">
              <a:solidFill>
                <a:srgbClr val="C00000"/>
              </a:solidFill>
            </a:endParaRPr>
          </a:p>
        </p:txBody>
      </p:sp>
      <p:sp>
        <p:nvSpPr>
          <p:cNvPr id="70" name="流程图: 存储数据 69">
            <a:extLst>
              <a:ext uri="{FF2B5EF4-FFF2-40B4-BE49-F238E27FC236}">
                <a16:creationId xmlns:a16="http://schemas.microsoft.com/office/drawing/2014/main" id="{44FB310A-C6A8-48E5-AB94-11CED6DAC163}"/>
              </a:ext>
            </a:extLst>
          </p:cNvPr>
          <p:cNvSpPr/>
          <p:nvPr/>
        </p:nvSpPr>
        <p:spPr>
          <a:xfrm>
            <a:off x="9516533" y="6275917"/>
            <a:ext cx="1051249" cy="531671"/>
          </a:xfrm>
          <a:prstGeom prst="flowChartOnlineStorag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C00000"/>
                </a:solidFill>
              </a:rPr>
              <a:t>Module N</a:t>
            </a:r>
            <a:endParaRPr lang="zh-CN" altLang="en-US" sz="1100" b="1" dirty="0">
              <a:solidFill>
                <a:srgbClr val="C00000"/>
              </a:solidFill>
            </a:endParaRPr>
          </a:p>
        </p:txBody>
      </p:sp>
      <p:cxnSp>
        <p:nvCxnSpPr>
          <p:cNvPr id="72" name="直接连接符 71">
            <a:extLst>
              <a:ext uri="{FF2B5EF4-FFF2-40B4-BE49-F238E27FC236}">
                <a16:creationId xmlns:a16="http://schemas.microsoft.com/office/drawing/2014/main" id="{1703A5A1-A24D-400A-A99C-5A8C142354BE}"/>
              </a:ext>
            </a:extLst>
          </p:cNvPr>
          <p:cNvCxnSpPr>
            <a:stCxn id="62" idx="2"/>
            <a:endCxn id="68" idx="0"/>
          </p:cNvCxnSpPr>
          <p:nvPr/>
        </p:nvCxnSpPr>
        <p:spPr>
          <a:xfrm>
            <a:off x="6096000" y="5898621"/>
            <a:ext cx="692" cy="3790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F4859F69-EFDE-4A24-8548-83820B018FA9}"/>
              </a:ext>
            </a:extLst>
          </p:cNvPr>
          <p:cNvCxnSpPr>
            <a:stCxn id="62" idx="2"/>
            <a:endCxn id="67" idx="0"/>
          </p:cNvCxnSpPr>
          <p:nvPr/>
        </p:nvCxnSpPr>
        <p:spPr>
          <a:xfrm flipH="1">
            <a:off x="4123958" y="5898621"/>
            <a:ext cx="1972042" cy="3790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E93DF611-49C0-40CB-A51B-2611F9255E60}"/>
              </a:ext>
            </a:extLst>
          </p:cNvPr>
          <p:cNvCxnSpPr>
            <a:stCxn id="62" idx="2"/>
            <a:endCxn id="66" idx="0"/>
          </p:cNvCxnSpPr>
          <p:nvPr/>
        </p:nvCxnSpPr>
        <p:spPr>
          <a:xfrm flipH="1">
            <a:off x="2151224" y="5898621"/>
            <a:ext cx="3944776" cy="3790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013804B9-4703-4F67-BCC2-232E6BC0E1AD}"/>
              </a:ext>
            </a:extLst>
          </p:cNvPr>
          <p:cNvCxnSpPr>
            <a:stCxn id="62" idx="2"/>
            <a:endCxn id="69" idx="0"/>
          </p:cNvCxnSpPr>
          <p:nvPr/>
        </p:nvCxnSpPr>
        <p:spPr>
          <a:xfrm>
            <a:off x="6096000" y="5898621"/>
            <a:ext cx="1973426" cy="37729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>
            <a:extLst>
              <a:ext uri="{FF2B5EF4-FFF2-40B4-BE49-F238E27FC236}">
                <a16:creationId xmlns:a16="http://schemas.microsoft.com/office/drawing/2014/main" id="{B0DA0B48-6AF1-4ADD-804B-FBF0549E5338}"/>
              </a:ext>
            </a:extLst>
          </p:cNvPr>
          <p:cNvCxnSpPr>
            <a:stCxn id="62" idx="2"/>
            <a:endCxn id="70" idx="0"/>
          </p:cNvCxnSpPr>
          <p:nvPr/>
        </p:nvCxnSpPr>
        <p:spPr>
          <a:xfrm>
            <a:off x="6096000" y="5898621"/>
            <a:ext cx="3946158" cy="37729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0996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4E2AAE80-B386-4C3C-BFA9-3B88EEAF4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3895"/>
            <a:ext cx="9144000" cy="1079584"/>
          </a:xfrm>
        </p:spPr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红队技术漫谈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FAA4952A-470D-401D-8110-2636A9ADC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63743"/>
            <a:ext cx="9144000" cy="692484"/>
          </a:xfrm>
        </p:spPr>
        <p:txBody>
          <a:bodyPr>
            <a:norm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Moriarty@RedCore</a:t>
            </a:r>
            <a:endParaRPr lang="zh-CN" altLang="en-US" sz="20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1344432-DB15-409D-BA98-21CAFFF85731}"/>
              </a:ext>
            </a:extLst>
          </p:cNvPr>
          <p:cNvSpPr txBox="1"/>
          <p:nvPr/>
        </p:nvSpPr>
        <p:spPr>
          <a:xfrm>
            <a:off x="3725333" y="3059668"/>
            <a:ext cx="47413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下   篇</a:t>
            </a:r>
          </a:p>
        </p:txBody>
      </p:sp>
    </p:spTree>
    <p:extLst>
      <p:ext uri="{BB962C8B-B14F-4D97-AF65-F5344CB8AC3E}">
        <p14:creationId xmlns:p14="http://schemas.microsoft.com/office/powerpoint/2010/main" val="24697668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5A521C-045D-4B71-8EA5-128C453B3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4"/>
            <a:ext cx="12191999" cy="5032375"/>
          </a:xfrm>
        </p:spPr>
        <p:txBody>
          <a:bodyPr>
            <a:normAutofit fontScale="92500"/>
          </a:bodyPr>
          <a:lstStyle/>
          <a:p>
            <a:pPr marL="571500" indent="-571500">
              <a:buFont typeface="+mj-lt"/>
              <a:buAutoNum type="romanUcPeriod"/>
            </a:pPr>
            <a:r>
              <a:rPr lang="zh-CN" altLang="en-US" sz="4400" dirty="0">
                <a:solidFill>
                  <a:schemeClr val="accent1"/>
                </a:solidFill>
              </a:rPr>
              <a:t>为什么要</a:t>
            </a:r>
            <a:r>
              <a:rPr lang="en-US" altLang="zh-CN" sz="4400" dirty="0">
                <a:solidFill>
                  <a:schemeClr val="accent1"/>
                </a:solidFill>
              </a:rPr>
              <a:t>Bypass UAC</a:t>
            </a:r>
            <a:r>
              <a:rPr lang="zh-CN" altLang="en-US" sz="4400" dirty="0">
                <a:solidFill>
                  <a:schemeClr val="accent1"/>
                </a:solidFill>
              </a:rPr>
              <a:t>？</a:t>
            </a:r>
            <a:endParaRPr lang="en-US" altLang="zh-CN" sz="4400" dirty="0">
              <a:solidFill>
                <a:schemeClr val="accent1"/>
              </a:solidFill>
            </a:endParaRPr>
          </a:p>
          <a:p>
            <a:pPr marL="571500" indent="-571500">
              <a:buFont typeface="+mj-lt"/>
              <a:buAutoNum type="romanUcPeriod"/>
            </a:pPr>
            <a:r>
              <a:rPr lang="en-US" altLang="zh-CN" sz="4400" dirty="0">
                <a:solidFill>
                  <a:schemeClr val="accent1"/>
                </a:solidFill>
              </a:rPr>
              <a:t>BypassUAC</a:t>
            </a:r>
            <a:r>
              <a:rPr lang="zh-CN" altLang="en-US" sz="4400" dirty="0">
                <a:solidFill>
                  <a:schemeClr val="accent1"/>
                </a:solidFill>
              </a:rPr>
              <a:t>永不失效的方法（</a:t>
            </a:r>
            <a:r>
              <a:rPr lang="en-US" altLang="zh-CN" sz="4400" dirty="0">
                <a:solidFill>
                  <a:srgbClr val="C00000"/>
                </a:solidFill>
              </a:rPr>
              <a:t>Failure-Free Method</a:t>
            </a:r>
            <a:r>
              <a:rPr lang="en-US" altLang="zh-CN" sz="4400" dirty="0">
                <a:solidFill>
                  <a:schemeClr val="accent1"/>
                </a:solidFill>
              </a:rPr>
              <a:t>)</a:t>
            </a:r>
          </a:p>
          <a:p>
            <a:pPr marL="571500" indent="-571500">
              <a:buFont typeface="+mj-lt"/>
              <a:buAutoNum type="romanUcPeriod"/>
            </a:pPr>
            <a:r>
              <a:rPr lang="zh-CN" altLang="en-US" sz="4400" dirty="0">
                <a:solidFill>
                  <a:schemeClr val="accent1"/>
                </a:solidFill>
              </a:rPr>
              <a:t>探究</a:t>
            </a:r>
            <a:r>
              <a:rPr lang="en-US" altLang="zh-CN" sz="4400" dirty="0">
                <a:solidFill>
                  <a:srgbClr val="C00000"/>
                </a:solidFill>
              </a:rPr>
              <a:t>FFM</a:t>
            </a:r>
            <a:r>
              <a:rPr lang="zh-CN" altLang="en-US" sz="4400" dirty="0">
                <a:solidFill>
                  <a:schemeClr val="accent1"/>
                </a:solidFill>
              </a:rPr>
              <a:t>的原理</a:t>
            </a:r>
            <a:endParaRPr lang="en-US" altLang="zh-CN" sz="4400" dirty="0">
              <a:solidFill>
                <a:schemeClr val="accent1"/>
              </a:solidFill>
            </a:endParaRPr>
          </a:p>
          <a:p>
            <a:pPr marL="571500" indent="-571500">
              <a:buFont typeface="+mj-lt"/>
              <a:buAutoNum type="romanUcPeriod"/>
            </a:pPr>
            <a:r>
              <a:rPr lang="zh-CN" altLang="en-US" sz="4400" dirty="0">
                <a:solidFill>
                  <a:schemeClr val="accent1"/>
                </a:solidFill>
              </a:rPr>
              <a:t>挑战                  </a:t>
            </a:r>
            <a:r>
              <a:rPr lang="zh-CN" altLang="en-US" sz="4400" strike="sngStrike" dirty="0">
                <a:solidFill>
                  <a:schemeClr val="accent1"/>
                </a:solidFill>
              </a:rPr>
              <a:t>将</a:t>
            </a:r>
            <a:r>
              <a:rPr lang="en-US" altLang="zh-CN" sz="4400" strike="sngStrike" dirty="0">
                <a:solidFill>
                  <a:srgbClr val="C00000"/>
                </a:solidFill>
              </a:rPr>
              <a:t>FFM</a:t>
            </a:r>
            <a:r>
              <a:rPr lang="zh-CN" altLang="en-US" sz="4400" strike="sngStrike" dirty="0">
                <a:solidFill>
                  <a:schemeClr val="accent1"/>
                </a:solidFill>
              </a:rPr>
              <a:t>集成到</a:t>
            </a:r>
            <a:r>
              <a:rPr lang="en-US" altLang="zh-CN" sz="4400" strike="sngStrike" dirty="0">
                <a:solidFill>
                  <a:schemeClr val="accent1"/>
                </a:solidFill>
              </a:rPr>
              <a:t>CobaltStrike </a:t>
            </a:r>
            <a:r>
              <a:rPr lang="en-US" altLang="zh-CN" sz="4400" dirty="0">
                <a:solidFill>
                  <a:schemeClr val="accent1"/>
                </a:solidFill>
              </a:rPr>
              <a:t>(</a:t>
            </a:r>
            <a:r>
              <a:rPr lang="zh-CN" altLang="en-US" sz="4400" dirty="0">
                <a:solidFill>
                  <a:schemeClr val="accent1"/>
                </a:solidFill>
              </a:rPr>
              <a:t>略</a:t>
            </a:r>
            <a:r>
              <a:rPr lang="en-US" altLang="zh-CN" sz="4400" dirty="0">
                <a:solidFill>
                  <a:schemeClr val="accent1"/>
                </a:solidFill>
              </a:rPr>
              <a:t>)</a:t>
            </a:r>
          </a:p>
          <a:p>
            <a:pPr marL="571500" indent="-571500">
              <a:buFont typeface="+mj-lt"/>
              <a:buAutoNum type="romanUcPeriod"/>
            </a:pPr>
            <a:r>
              <a:rPr lang="zh-CN" altLang="en-US" sz="4400" dirty="0">
                <a:solidFill>
                  <a:schemeClr val="accent1"/>
                </a:solidFill>
              </a:rPr>
              <a:t>进阶挑战           将</a:t>
            </a:r>
            <a:r>
              <a:rPr lang="en-US" altLang="zh-CN" sz="4400" dirty="0">
                <a:solidFill>
                  <a:srgbClr val="C00000"/>
                </a:solidFill>
              </a:rPr>
              <a:t>FFM</a:t>
            </a:r>
            <a:r>
              <a:rPr lang="zh-CN" altLang="en-US" sz="4400" dirty="0">
                <a:solidFill>
                  <a:schemeClr val="accent1"/>
                </a:solidFill>
              </a:rPr>
              <a:t>转换成</a:t>
            </a:r>
            <a:r>
              <a:rPr lang="en-US" altLang="zh-CN" sz="4400" dirty="0">
                <a:solidFill>
                  <a:schemeClr val="accent1"/>
                </a:solidFill>
              </a:rPr>
              <a:t>DotNet</a:t>
            </a:r>
            <a:r>
              <a:rPr lang="zh-CN" altLang="en-US" sz="4400" dirty="0">
                <a:solidFill>
                  <a:schemeClr val="accent1"/>
                </a:solidFill>
              </a:rPr>
              <a:t>实现</a:t>
            </a:r>
            <a:endParaRPr lang="en-US" altLang="zh-CN" sz="4400" dirty="0">
              <a:solidFill>
                <a:schemeClr val="accent1"/>
              </a:solidFill>
            </a:endParaRPr>
          </a:p>
          <a:p>
            <a:pPr marL="571500" indent="-571500">
              <a:buFont typeface="+mj-lt"/>
              <a:buAutoNum type="romanUcPeriod"/>
            </a:pPr>
            <a:r>
              <a:rPr lang="zh-CN" altLang="en-US" sz="4400" dirty="0">
                <a:solidFill>
                  <a:schemeClr val="accent1"/>
                </a:solidFill>
              </a:rPr>
              <a:t>进阶挑战           将</a:t>
            </a:r>
            <a:r>
              <a:rPr lang="en-US" altLang="zh-CN" sz="4400" dirty="0">
                <a:solidFill>
                  <a:srgbClr val="C00000"/>
                </a:solidFill>
              </a:rPr>
              <a:t>FFM</a:t>
            </a:r>
            <a:r>
              <a:rPr lang="zh-CN" altLang="en-US" sz="4400" dirty="0">
                <a:solidFill>
                  <a:schemeClr val="accent1"/>
                </a:solidFill>
              </a:rPr>
              <a:t>从执行命令变成直接提升</a:t>
            </a:r>
            <a:r>
              <a:rPr lang="en-US" altLang="zh-CN" sz="4400" dirty="0">
                <a:solidFill>
                  <a:schemeClr val="accent1"/>
                </a:solidFill>
              </a:rPr>
              <a:t>				  	    </a:t>
            </a:r>
            <a:r>
              <a:rPr lang="zh-CN" altLang="en-US" sz="4400" dirty="0">
                <a:solidFill>
                  <a:schemeClr val="accent1"/>
                </a:solidFill>
              </a:rPr>
              <a:t>进程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0A2D901A-AAA1-432A-97AD-DBCFF66EBA61}"/>
              </a:ext>
            </a:extLst>
          </p:cNvPr>
          <p:cNvSpPr/>
          <p:nvPr/>
        </p:nvSpPr>
        <p:spPr>
          <a:xfrm>
            <a:off x="2874433" y="4687885"/>
            <a:ext cx="1244600" cy="26246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A48B6AC9-77AF-44BA-9470-54F55602FB91}"/>
              </a:ext>
            </a:extLst>
          </p:cNvPr>
          <p:cNvSpPr/>
          <p:nvPr/>
        </p:nvSpPr>
        <p:spPr>
          <a:xfrm>
            <a:off x="2874433" y="5389560"/>
            <a:ext cx="1244600" cy="26246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1329EB46-5C85-4EEC-869D-71AD76A5CA3F}"/>
              </a:ext>
            </a:extLst>
          </p:cNvPr>
          <p:cNvSpPr/>
          <p:nvPr/>
        </p:nvSpPr>
        <p:spPr>
          <a:xfrm>
            <a:off x="2874433" y="4079344"/>
            <a:ext cx="1244600" cy="26246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1195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7208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11D2391-5722-4B57-9241-73BF06C63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9114"/>
            <a:ext cx="6282267" cy="477888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8F750F3-BB8B-40B4-9B0B-3ADE38B0CC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600" y="2079115"/>
            <a:ext cx="6756400" cy="5153452"/>
          </a:xfrm>
          <a:prstGeom prst="rect">
            <a:avLst/>
          </a:prstGeom>
        </p:spPr>
      </p:pic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E18D0233-5D10-4B86-8037-F0E1EF85A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3271"/>
            <a:ext cx="4097867" cy="460375"/>
          </a:xfrm>
        </p:spPr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永不失效的方法（</a:t>
            </a:r>
            <a:r>
              <a:rPr lang="en-US" altLang="zh-CN" b="1" dirty="0">
                <a:solidFill>
                  <a:srgbClr val="C00000"/>
                </a:solidFill>
              </a:rPr>
              <a:t>FFM</a:t>
            </a:r>
            <a:r>
              <a:rPr lang="zh-CN" altLang="en-US" b="1" dirty="0">
                <a:solidFill>
                  <a:schemeClr val="accent1"/>
                </a:solidFill>
              </a:rPr>
              <a:t>）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D9A0F314-193F-43C7-B8E7-E2E3CE40ECC4}"/>
              </a:ext>
            </a:extLst>
          </p:cNvPr>
          <p:cNvSpPr/>
          <p:nvPr/>
        </p:nvSpPr>
        <p:spPr>
          <a:xfrm>
            <a:off x="5063067" y="1623392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9252DE2-2761-4074-BFBA-BB10184BF33E}"/>
              </a:ext>
            </a:extLst>
          </p:cNvPr>
          <p:cNvSpPr txBox="1"/>
          <p:nvPr/>
        </p:nvSpPr>
        <p:spPr>
          <a:xfrm>
            <a:off x="6900332" y="1431960"/>
            <a:ext cx="2904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集大成者</a:t>
            </a:r>
            <a:r>
              <a:rPr lang="en-US" altLang="zh-CN" sz="2800" b="1" dirty="0">
                <a:solidFill>
                  <a:srgbClr val="C00000"/>
                </a:solidFill>
              </a:rPr>
              <a:t>UACME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5579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E962D76-BEF7-4E65-8984-B37817931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7643"/>
            <a:ext cx="12192000" cy="5192889"/>
          </a:xfrm>
          <a:prstGeom prst="rect">
            <a:avLst/>
          </a:prstGeom>
        </p:spPr>
      </p:pic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3DF76931-AD34-4BC3-85A3-AEA037154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5789"/>
            <a:ext cx="4097867" cy="460375"/>
          </a:xfrm>
        </p:spPr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永不失效的方法（</a:t>
            </a:r>
            <a:r>
              <a:rPr lang="en-US" altLang="zh-CN" b="1" dirty="0">
                <a:solidFill>
                  <a:srgbClr val="C00000"/>
                </a:solidFill>
              </a:rPr>
              <a:t>FFM</a:t>
            </a:r>
            <a:r>
              <a:rPr lang="zh-CN" altLang="en-US" b="1" dirty="0">
                <a:solidFill>
                  <a:schemeClr val="accent1"/>
                </a:solidFill>
              </a:rPr>
              <a:t>）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55ACACB1-0D7E-4220-AB93-7148CD2A292C}"/>
              </a:ext>
            </a:extLst>
          </p:cNvPr>
          <p:cNvSpPr/>
          <p:nvPr/>
        </p:nvSpPr>
        <p:spPr>
          <a:xfrm>
            <a:off x="5063067" y="1345910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4AA4EBB-1CA6-4EDE-873F-731DDB3C7B80}"/>
              </a:ext>
            </a:extLst>
          </p:cNvPr>
          <p:cNvSpPr txBox="1"/>
          <p:nvPr/>
        </p:nvSpPr>
        <p:spPr>
          <a:xfrm>
            <a:off x="6900333" y="1154478"/>
            <a:ext cx="2455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</a:rPr>
              <a:t>Auto-Elevate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07072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1742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DCF1B0C-3B2E-40F6-B4B2-4B010CBC2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9420"/>
            <a:ext cx="12192000" cy="4906700"/>
          </a:xfrm>
          <a:prstGeom prst="rect">
            <a:avLst/>
          </a:prstGeom>
        </p:spPr>
      </p:pic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AA4D3E45-9949-46A2-83CD-2CD4946EA8D9}"/>
              </a:ext>
            </a:extLst>
          </p:cNvPr>
          <p:cNvSpPr txBox="1">
            <a:spLocks/>
          </p:cNvSpPr>
          <p:nvPr/>
        </p:nvSpPr>
        <p:spPr>
          <a:xfrm>
            <a:off x="838200" y="1369157"/>
            <a:ext cx="4097867" cy="460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>
                <a:solidFill>
                  <a:schemeClr val="accent1"/>
                </a:solidFill>
              </a:rPr>
              <a:t>永不失效的方法（</a:t>
            </a:r>
            <a:r>
              <a:rPr lang="en-US" altLang="zh-CN" b="1">
                <a:solidFill>
                  <a:srgbClr val="C00000"/>
                </a:solidFill>
              </a:rPr>
              <a:t>FFM</a:t>
            </a:r>
            <a:r>
              <a:rPr lang="zh-CN" altLang="en-US" b="1">
                <a:solidFill>
                  <a:schemeClr val="accent1"/>
                </a:solidFill>
              </a:rPr>
              <a:t>）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04C12881-467C-40F9-99CD-09A59B80E686}"/>
              </a:ext>
            </a:extLst>
          </p:cNvPr>
          <p:cNvSpPr/>
          <p:nvPr/>
        </p:nvSpPr>
        <p:spPr>
          <a:xfrm>
            <a:off x="5063067" y="1489278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B0ACD58-0772-4009-AFF7-C9988EB359BD}"/>
              </a:ext>
            </a:extLst>
          </p:cNvPr>
          <p:cNvSpPr txBox="1"/>
          <p:nvPr/>
        </p:nvSpPr>
        <p:spPr>
          <a:xfrm>
            <a:off x="6900333" y="1297846"/>
            <a:ext cx="2455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</a:rPr>
              <a:t>Auto-Elevate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841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7831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AE884DC-5710-4036-9202-43AF3E0D53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3330"/>
            <a:ext cx="12192000" cy="5104669"/>
          </a:xfrm>
          <a:prstGeom prst="rect">
            <a:avLst/>
          </a:prstGeom>
        </p:spPr>
      </p:pic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CC820197-AC14-4E0E-B127-63FB7F488F61}"/>
              </a:ext>
            </a:extLst>
          </p:cNvPr>
          <p:cNvSpPr txBox="1">
            <a:spLocks/>
          </p:cNvSpPr>
          <p:nvPr/>
        </p:nvSpPr>
        <p:spPr>
          <a:xfrm>
            <a:off x="838200" y="1369157"/>
            <a:ext cx="4097867" cy="460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>
                <a:solidFill>
                  <a:schemeClr val="accent1"/>
                </a:solidFill>
              </a:rPr>
              <a:t>永不失效的方法（</a:t>
            </a:r>
            <a:r>
              <a:rPr lang="en-US" altLang="zh-CN" b="1">
                <a:solidFill>
                  <a:srgbClr val="C00000"/>
                </a:solidFill>
              </a:rPr>
              <a:t>FFM</a:t>
            </a:r>
            <a:r>
              <a:rPr lang="zh-CN" altLang="en-US" b="1">
                <a:solidFill>
                  <a:schemeClr val="accent1"/>
                </a:solidFill>
              </a:rPr>
              <a:t>）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9D8F7C10-EE22-4FFE-BCC4-D198B6E0A2F4}"/>
              </a:ext>
            </a:extLst>
          </p:cNvPr>
          <p:cNvSpPr/>
          <p:nvPr/>
        </p:nvSpPr>
        <p:spPr>
          <a:xfrm>
            <a:off x="5063067" y="1489278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B476A83-AB2C-4CB9-81A5-68FFED11CDD2}"/>
              </a:ext>
            </a:extLst>
          </p:cNvPr>
          <p:cNvSpPr txBox="1"/>
          <p:nvPr/>
        </p:nvSpPr>
        <p:spPr>
          <a:xfrm>
            <a:off x="6900333" y="1297846"/>
            <a:ext cx="2455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</a:rPr>
              <a:t>Auto-Elevate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6317C5C8-A74B-42AA-93D0-C56489E664E3}"/>
              </a:ext>
            </a:extLst>
          </p:cNvPr>
          <p:cNvCxnSpPr/>
          <p:nvPr/>
        </p:nvCxnSpPr>
        <p:spPr>
          <a:xfrm flipV="1">
            <a:off x="5596467" y="2980267"/>
            <a:ext cx="3759200" cy="335451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E610C61-75C5-470B-AFF6-7E7C9037DE1D}"/>
              </a:ext>
            </a:extLst>
          </p:cNvPr>
          <p:cNvCxnSpPr>
            <a:cxnSpLocks/>
          </p:cNvCxnSpPr>
          <p:nvPr/>
        </p:nvCxnSpPr>
        <p:spPr>
          <a:xfrm>
            <a:off x="9355667" y="2971801"/>
            <a:ext cx="10922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7217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A1B782-3A5F-4592-8C23-CA994AB77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>
                <a:solidFill>
                  <a:srgbClr val="FF0000"/>
                </a:solidFill>
              </a:rPr>
              <a:t>关于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RedCore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F7455D-9A55-466C-85A1-DE2907355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29408"/>
            <a:ext cx="12192000" cy="512379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RedCore</a:t>
            </a:r>
            <a:r>
              <a:rPr lang="zh-CN" altLang="en-US" dirty="0">
                <a:solidFill>
                  <a:schemeClr val="accent1"/>
                </a:solidFill>
              </a:rPr>
              <a:t>，中文名称“红核”，其前身为</a:t>
            </a:r>
            <a:r>
              <a:rPr lang="en-US" altLang="zh-CN" dirty="0">
                <a:solidFill>
                  <a:schemeClr val="accent1"/>
                </a:solidFill>
              </a:rPr>
              <a:t>DMZLab</a:t>
            </a:r>
            <a:r>
              <a:rPr lang="zh-CN" altLang="en-US" dirty="0">
                <a:solidFill>
                  <a:schemeClr val="accent1"/>
                </a:solidFill>
              </a:rPr>
              <a:t>实验室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RedCore</a:t>
            </a:r>
            <a:r>
              <a:rPr lang="zh-CN" altLang="en-US" dirty="0">
                <a:solidFill>
                  <a:schemeClr val="accent1"/>
                </a:solidFill>
              </a:rPr>
              <a:t>不是公司，</a:t>
            </a:r>
            <a:r>
              <a:rPr lang="en-US" altLang="zh-CN" dirty="0">
                <a:solidFill>
                  <a:schemeClr val="accent1"/>
                </a:solidFill>
              </a:rPr>
              <a:t>RedCore</a:t>
            </a:r>
            <a:r>
              <a:rPr lang="zh-CN" altLang="en-US" dirty="0">
                <a:solidFill>
                  <a:schemeClr val="accent1"/>
                </a:solidFill>
              </a:rPr>
              <a:t>是由一群志同道合的兄弟组成的合作制团队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专注于红队技术</a:t>
            </a:r>
            <a:r>
              <a:rPr lang="zh-CN" altLang="en-US" dirty="0">
                <a:solidFill>
                  <a:srgbClr val="FF0000"/>
                </a:solidFill>
              </a:rPr>
              <a:t>研</a:t>
            </a:r>
            <a:r>
              <a:rPr lang="zh-CN" altLang="en-US" dirty="0">
                <a:solidFill>
                  <a:schemeClr val="accent1"/>
                </a:solidFill>
              </a:rPr>
              <a:t>究的</a:t>
            </a:r>
            <a:r>
              <a:rPr lang="en-US" altLang="zh-CN" dirty="0">
                <a:solidFill>
                  <a:schemeClr val="accent6"/>
                </a:solidFill>
              </a:rPr>
              <a:t>LoopH4k</a:t>
            </a:r>
            <a:r>
              <a:rPr lang="zh-CN" altLang="en-US" dirty="0">
                <a:solidFill>
                  <a:schemeClr val="accent1"/>
                </a:solidFill>
              </a:rPr>
              <a:t>小组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专注于红队技术开</a:t>
            </a:r>
            <a:r>
              <a:rPr lang="zh-CN" altLang="en-US" dirty="0">
                <a:solidFill>
                  <a:srgbClr val="FF0000"/>
                </a:solidFill>
              </a:rPr>
              <a:t>发</a:t>
            </a:r>
            <a:r>
              <a:rPr lang="zh-CN" altLang="en-US" dirty="0">
                <a:solidFill>
                  <a:schemeClr val="accent1"/>
                </a:solidFill>
              </a:rPr>
              <a:t>的</a:t>
            </a:r>
            <a:r>
              <a:rPr lang="en-US" altLang="zh-CN" dirty="0">
                <a:solidFill>
                  <a:schemeClr val="accent6"/>
                </a:solidFill>
              </a:rPr>
              <a:t>RedDev</a:t>
            </a:r>
            <a:r>
              <a:rPr lang="zh-CN" altLang="en-US" dirty="0">
                <a:solidFill>
                  <a:schemeClr val="accent1"/>
                </a:solidFill>
              </a:rPr>
              <a:t>小组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专注于红队技术培训的</a:t>
            </a:r>
            <a:r>
              <a:rPr lang="en-US" altLang="zh-CN" dirty="0">
                <a:solidFill>
                  <a:schemeClr val="accent6"/>
                </a:solidFill>
              </a:rPr>
              <a:t>RedTrain</a:t>
            </a:r>
            <a:r>
              <a:rPr lang="zh-CN" altLang="en-US" dirty="0">
                <a:solidFill>
                  <a:schemeClr val="accent1"/>
                </a:solidFill>
              </a:rPr>
              <a:t>小组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专注于红队技术服务的</a:t>
            </a:r>
            <a:r>
              <a:rPr lang="en-US" altLang="zh-CN" dirty="0">
                <a:solidFill>
                  <a:schemeClr val="accent6"/>
                </a:solidFill>
              </a:rPr>
              <a:t>RedOp</a:t>
            </a:r>
            <a:r>
              <a:rPr lang="zh-CN" altLang="en-US" dirty="0">
                <a:solidFill>
                  <a:schemeClr val="accent1"/>
                </a:solidFill>
              </a:rPr>
              <a:t>小组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专注于</a:t>
            </a:r>
            <a:r>
              <a:rPr lang="en-US" altLang="zh-CN" dirty="0">
                <a:solidFill>
                  <a:schemeClr val="accent1"/>
                </a:solidFill>
              </a:rPr>
              <a:t>Red Teamer</a:t>
            </a:r>
            <a:r>
              <a:rPr lang="zh-CN" altLang="en-US" dirty="0">
                <a:solidFill>
                  <a:schemeClr val="accent1"/>
                </a:solidFill>
              </a:rPr>
              <a:t>培养的</a:t>
            </a:r>
            <a:r>
              <a:rPr lang="en-US" altLang="zh-CN" dirty="0">
                <a:solidFill>
                  <a:schemeClr val="accent6"/>
                </a:solidFill>
              </a:rPr>
              <a:t>RedAcademy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专注于红队技术普及的</a:t>
            </a:r>
            <a:r>
              <a:rPr lang="en-US" altLang="zh-CN" dirty="0">
                <a:solidFill>
                  <a:schemeClr val="accent6"/>
                </a:solidFill>
              </a:rPr>
              <a:t>RedMedia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RedCore</a:t>
            </a:r>
            <a:r>
              <a:rPr lang="zh-CN" altLang="en-US" dirty="0">
                <a:solidFill>
                  <a:schemeClr val="accent1"/>
                </a:solidFill>
              </a:rPr>
              <a:t>目前主要专注于主机系统的红队技术</a:t>
            </a:r>
            <a:endParaRPr lang="en-US" altLang="zh-CN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endParaRPr lang="en-US" altLang="zh-CN" sz="3200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r>
              <a:rPr lang="zh-CN" altLang="en-US" sz="3200" dirty="0">
                <a:solidFill>
                  <a:schemeClr val="accent1"/>
                </a:solidFill>
              </a:rPr>
              <a:t>红队的根本是</a:t>
            </a:r>
            <a:r>
              <a:rPr lang="zh-CN" altLang="en-US" sz="3200" dirty="0">
                <a:solidFill>
                  <a:srgbClr val="FF0000"/>
                </a:solidFill>
              </a:rPr>
              <a:t>研发</a:t>
            </a:r>
            <a:r>
              <a:rPr lang="en-US" altLang="zh-CN" sz="3200" dirty="0">
                <a:solidFill>
                  <a:srgbClr val="FF0000"/>
                </a:solidFill>
              </a:rPr>
              <a:t> (R&amp;D)</a:t>
            </a:r>
            <a:r>
              <a:rPr lang="zh-CN" altLang="en-US" sz="3200" dirty="0"/>
              <a:t>，</a:t>
            </a:r>
            <a:r>
              <a:rPr lang="zh-CN" altLang="en-US" sz="3200" dirty="0">
                <a:solidFill>
                  <a:srgbClr val="FF0000"/>
                </a:solidFill>
              </a:rPr>
              <a:t>研发</a:t>
            </a:r>
            <a:r>
              <a:rPr lang="zh-CN" altLang="en-US" sz="3200" dirty="0">
                <a:solidFill>
                  <a:schemeClr val="accent1"/>
                </a:solidFill>
              </a:rPr>
              <a:t>是红队的</a:t>
            </a:r>
            <a:r>
              <a:rPr lang="zh-CN" altLang="en-US" sz="3200" dirty="0">
                <a:solidFill>
                  <a:srgbClr val="FF0000"/>
                </a:solidFill>
              </a:rPr>
              <a:t>魂</a:t>
            </a:r>
            <a:r>
              <a:rPr lang="zh-CN" altLang="en-US" sz="3200" dirty="0"/>
              <a:t>，</a:t>
            </a:r>
            <a:r>
              <a:rPr lang="zh-CN" altLang="en-US" sz="3200" dirty="0">
                <a:solidFill>
                  <a:schemeClr val="accent1"/>
                </a:solidFill>
              </a:rPr>
              <a:t>是红队的</a:t>
            </a:r>
            <a:r>
              <a:rPr lang="zh-CN" altLang="en-US" sz="3200" dirty="0">
                <a:solidFill>
                  <a:srgbClr val="FF0000"/>
                </a:solidFill>
              </a:rPr>
              <a:t>命根子</a:t>
            </a:r>
            <a:endParaRPr lang="en-US" altLang="zh-CN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140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C0CE149-C257-452C-9FA8-D87A7039E4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0153"/>
            <a:ext cx="6096000" cy="505737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CAC0FDC-0273-4EC1-80A9-6EB2C6C179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10152"/>
            <a:ext cx="6062867" cy="5047847"/>
          </a:xfrm>
          <a:prstGeom prst="rect">
            <a:avLst/>
          </a:prstGeom>
        </p:spPr>
      </p:pic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3B4444BA-6F7A-4641-BF45-ABBB676F8C44}"/>
              </a:ext>
            </a:extLst>
          </p:cNvPr>
          <p:cNvSpPr txBox="1">
            <a:spLocks/>
          </p:cNvSpPr>
          <p:nvPr/>
        </p:nvSpPr>
        <p:spPr>
          <a:xfrm>
            <a:off x="838200" y="1369157"/>
            <a:ext cx="4097867" cy="460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>
                <a:solidFill>
                  <a:schemeClr val="accent1"/>
                </a:solidFill>
              </a:rPr>
              <a:t>永不失效的方法（</a:t>
            </a:r>
            <a:r>
              <a:rPr lang="en-US" altLang="zh-CN" b="1">
                <a:solidFill>
                  <a:srgbClr val="C00000"/>
                </a:solidFill>
              </a:rPr>
              <a:t>FFM</a:t>
            </a:r>
            <a:r>
              <a:rPr lang="zh-CN" altLang="en-US" b="1">
                <a:solidFill>
                  <a:schemeClr val="accent1"/>
                </a:solidFill>
              </a:rPr>
              <a:t>）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F4011EB6-53B5-45F1-A286-B212F62BE972}"/>
              </a:ext>
            </a:extLst>
          </p:cNvPr>
          <p:cNvSpPr/>
          <p:nvPr/>
        </p:nvSpPr>
        <p:spPr>
          <a:xfrm>
            <a:off x="5063067" y="1489278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5B0FCEE-5F86-4E06-BA4B-9B60037D3F5E}"/>
              </a:ext>
            </a:extLst>
          </p:cNvPr>
          <p:cNvSpPr txBox="1"/>
          <p:nvPr/>
        </p:nvSpPr>
        <p:spPr>
          <a:xfrm>
            <a:off x="6900333" y="1297846"/>
            <a:ext cx="2455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</a:rPr>
              <a:t>Auto-Elevate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C052B7D-15B9-4478-B37F-4C834A25AAB5}"/>
              </a:ext>
            </a:extLst>
          </p:cNvPr>
          <p:cNvCxnSpPr/>
          <p:nvPr/>
        </p:nvCxnSpPr>
        <p:spPr>
          <a:xfrm>
            <a:off x="838200" y="3801533"/>
            <a:ext cx="1524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0413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2608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697EA232-E671-49CB-8247-0813E46CC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9157"/>
            <a:ext cx="4097867" cy="460375"/>
          </a:xfrm>
        </p:spPr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永不失效的方法（</a:t>
            </a:r>
            <a:r>
              <a:rPr lang="en-US" altLang="zh-CN" b="1" dirty="0">
                <a:solidFill>
                  <a:srgbClr val="C00000"/>
                </a:solidFill>
              </a:rPr>
              <a:t>FFM</a:t>
            </a:r>
            <a:r>
              <a:rPr lang="zh-CN" altLang="en-US" b="1" dirty="0">
                <a:solidFill>
                  <a:schemeClr val="accent1"/>
                </a:solidFill>
              </a:rPr>
              <a:t>）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B346921D-BFD3-4DEB-A215-91AA61B79910}"/>
              </a:ext>
            </a:extLst>
          </p:cNvPr>
          <p:cNvSpPr/>
          <p:nvPr/>
        </p:nvSpPr>
        <p:spPr>
          <a:xfrm>
            <a:off x="5063067" y="1489278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461E015-6671-425C-B2C2-92F456207EB9}"/>
              </a:ext>
            </a:extLst>
          </p:cNvPr>
          <p:cNvSpPr txBox="1"/>
          <p:nvPr/>
        </p:nvSpPr>
        <p:spPr>
          <a:xfrm>
            <a:off x="6900333" y="1297846"/>
            <a:ext cx="2455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</a:rPr>
              <a:t>Auto-Elevate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8BF43A7-C073-41DA-A826-0A81E66F26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2488"/>
            <a:ext cx="6400800" cy="500551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30D85F4-F75A-401A-8185-6FFAFAD84E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776" y="3104924"/>
            <a:ext cx="3924848" cy="323895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DC2B25C-8D14-402E-A6E1-CC8E4AB684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200" y="1852488"/>
            <a:ext cx="5067292" cy="4992688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FBD735ED-EFB1-4F0C-94D3-5863DD0CC248}"/>
              </a:ext>
            </a:extLst>
          </p:cNvPr>
          <p:cNvCxnSpPr>
            <a:cxnSpLocks/>
          </p:cNvCxnSpPr>
          <p:nvPr/>
        </p:nvCxnSpPr>
        <p:spPr>
          <a:xfrm flipV="1">
            <a:off x="6519333" y="2621592"/>
            <a:ext cx="2311400" cy="27970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0077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24064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0032E731-2867-490D-ACD2-38D9C3FCC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4097867" cy="460375"/>
          </a:xfrm>
        </p:spPr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永不失效的方法（</a:t>
            </a:r>
            <a:r>
              <a:rPr lang="en-US" altLang="zh-CN" b="1" dirty="0">
                <a:solidFill>
                  <a:srgbClr val="C00000"/>
                </a:solidFill>
              </a:rPr>
              <a:t>FFM</a:t>
            </a:r>
            <a:r>
              <a:rPr lang="zh-CN" altLang="en-US" b="1" dirty="0">
                <a:solidFill>
                  <a:schemeClr val="accent1"/>
                </a:solidFill>
              </a:rPr>
              <a:t>）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8986B3B5-0EDD-40B1-9EA9-BB714667A6BA}"/>
              </a:ext>
            </a:extLst>
          </p:cNvPr>
          <p:cNvSpPr/>
          <p:nvPr/>
        </p:nvSpPr>
        <p:spPr>
          <a:xfrm>
            <a:off x="5063067" y="1580621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848A804-440A-4CCA-93CE-3BEDFF59BD59}"/>
              </a:ext>
            </a:extLst>
          </p:cNvPr>
          <p:cNvSpPr txBox="1"/>
          <p:nvPr/>
        </p:nvSpPr>
        <p:spPr>
          <a:xfrm>
            <a:off x="6900333" y="1389189"/>
            <a:ext cx="2455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</a:rPr>
              <a:t>Auto-Elevate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5217803-B664-40EA-8C44-8B2BD550B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2409"/>
            <a:ext cx="12192000" cy="494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1735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95375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8CCD0FE-8000-417F-AE82-1B8A325DD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4097867" cy="460375"/>
          </a:xfrm>
        </p:spPr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永不失效的方法（</a:t>
            </a:r>
            <a:r>
              <a:rPr lang="en-US" altLang="zh-CN" b="1" dirty="0">
                <a:solidFill>
                  <a:srgbClr val="C00000"/>
                </a:solidFill>
              </a:rPr>
              <a:t>FFM</a:t>
            </a:r>
            <a:r>
              <a:rPr lang="zh-CN" altLang="en-US" b="1" dirty="0">
                <a:solidFill>
                  <a:schemeClr val="accent1"/>
                </a:solidFill>
              </a:rPr>
              <a:t>）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A83FDFF-1245-47AF-8E89-970F6BAC1A9E}"/>
              </a:ext>
            </a:extLst>
          </p:cNvPr>
          <p:cNvSpPr/>
          <p:nvPr/>
        </p:nvSpPr>
        <p:spPr>
          <a:xfrm>
            <a:off x="5063067" y="1580621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FFA45CA-C1C3-4464-9B0C-413DB3B12A60}"/>
              </a:ext>
            </a:extLst>
          </p:cNvPr>
          <p:cNvSpPr txBox="1"/>
          <p:nvPr/>
        </p:nvSpPr>
        <p:spPr>
          <a:xfrm>
            <a:off x="6900333" y="1389189"/>
            <a:ext cx="289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</a:rPr>
              <a:t>Trusted Process 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718F246-2FCE-401C-B699-DE7423CA8B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733" y="1912408"/>
            <a:ext cx="6409267" cy="494559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688CC1F-F79B-461A-92F4-5FA594882A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9" y="1912408"/>
            <a:ext cx="5728934" cy="4945592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6DFC13A0-1353-4BE4-93C4-47CF96C68788}"/>
              </a:ext>
            </a:extLst>
          </p:cNvPr>
          <p:cNvCxnSpPr>
            <a:cxnSpLocks/>
          </p:cNvCxnSpPr>
          <p:nvPr/>
        </p:nvCxnSpPr>
        <p:spPr>
          <a:xfrm flipV="1">
            <a:off x="8441267" y="5338713"/>
            <a:ext cx="2125132" cy="13753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742F33A-8C3A-424A-8470-EA723D7249C3}"/>
              </a:ext>
            </a:extLst>
          </p:cNvPr>
          <p:cNvSpPr txBox="1"/>
          <p:nvPr/>
        </p:nvSpPr>
        <p:spPr>
          <a:xfrm>
            <a:off x="10566399" y="4184551"/>
            <a:ext cx="13377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rundll32.exe</a:t>
            </a:r>
            <a:r>
              <a:rPr lang="zh-CN" altLang="en-US" dirty="0">
                <a:solidFill>
                  <a:schemeClr val="bg1"/>
                </a:solidFill>
              </a:rPr>
              <a:t>是</a:t>
            </a:r>
            <a:r>
              <a:rPr lang="zh-CN" altLang="en-US" dirty="0">
                <a:solidFill>
                  <a:srgbClr val="FF0000"/>
                </a:solidFill>
              </a:rPr>
              <a:t>可信进程 ，还可以通过注入或者劫持的方式将</a:t>
            </a:r>
            <a:r>
              <a:rPr lang="en-US" altLang="zh-CN" dirty="0">
                <a:solidFill>
                  <a:srgbClr val="FF0000"/>
                </a:solidFill>
              </a:rPr>
              <a:t>DLL</a:t>
            </a:r>
            <a:r>
              <a:rPr lang="zh-CN" altLang="en-US" dirty="0">
                <a:solidFill>
                  <a:srgbClr val="FF0000"/>
                </a:solidFill>
              </a:rPr>
              <a:t>放入可信进程中执行</a:t>
            </a:r>
          </a:p>
        </p:txBody>
      </p:sp>
    </p:spTree>
    <p:extLst>
      <p:ext uri="{BB962C8B-B14F-4D97-AF65-F5344CB8AC3E}">
        <p14:creationId xmlns:p14="http://schemas.microsoft.com/office/powerpoint/2010/main" val="39662327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95375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C6B90B64-6912-4AEB-9C84-97F90115C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4097867" cy="460375"/>
          </a:xfrm>
        </p:spPr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永不失效的方法（</a:t>
            </a:r>
            <a:r>
              <a:rPr lang="en-US" altLang="zh-CN" b="1" dirty="0">
                <a:solidFill>
                  <a:srgbClr val="C00000"/>
                </a:solidFill>
              </a:rPr>
              <a:t>FFM</a:t>
            </a:r>
            <a:r>
              <a:rPr lang="zh-CN" altLang="en-US" b="1" dirty="0">
                <a:solidFill>
                  <a:schemeClr val="accent1"/>
                </a:solidFill>
              </a:rPr>
              <a:t>）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7A2D093D-3752-48F1-8AE4-85D88B688F26}"/>
              </a:ext>
            </a:extLst>
          </p:cNvPr>
          <p:cNvSpPr/>
          <p:nvPr/>
        </p:nvSpPr>
        <p:spPr>
          <a:xfrm>
            <a:off x="5063067" y="1580621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1AC4E2-9BC6-4BC2-A853-22E1DC669A5F}"/>
              </a:ext>
            </a:extLst>
          </p:cNvPr>
          <p:cNvSpPr txBox="1"/>
          <p:nvPr/>
        </p:nvSpPr>
        <p:spPr>
          <a:xfrm>
            <a:off x="6900333" y="1389189"/>
            <a:ext cx="289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</a:rPr>
              <a:t>Trusted Process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4A6B77C-1812-4916-AD2C-398AAAFDF3F7}"/>
              </a:ext>
            </a:extLst>
          </p:cNvPr>
          <p:cNvSpPr txBox="1"/>
          <p:nvPr/>
        </p:nvSpPr>
        <p:spPr>
          <a:xfrm>
            <a:off x="76200" y="1953302"/>
            <a:ext cx="1211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MasqueradePEB </a:t>
            </a:r>
            <a:r>
              <a:rPr lang="zh-CN" altLang="en-US" b="1" dirty="0">
                <a:solidFill>
                  <a:schemeClr val="accent1"/>
                </a:solidFill>
              </a:rPr>
              <a:t>大法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accent1"/>
                </a:solidFill>
              </a:rPr>
              <a:t>当创建具有“</a:t>
            </a:r>
            <a:r>
              <a:rPr lang="en-US" altLang="zh-CN" b="1" dirty="0">
                <a:solidFill>
                  <a:schemeClr val="accent1"/>
                </a:solidFill>
              </a:rPr>
              <a:t>auto elevate</a:t>
            </a:r>
            <a:r>
              <a:rPr lang="zh-CN" altLang="en-US" b="1" dirty="0">
                <a:solidFill>
                  <a:schemeClr val="accent1"/>
                </a:solidFill>
              </a:rPr>
              <a:t>”属性的</a:t>
            </a:r>
            <a:r>
              <a:rPr lang="en-US" altLang="zh-CN" b="1" dirty="0">
                <a:solidFill>
                  <a:schemeClr val="accent1"/>
                </a:solidFill>
              </a:rPr>
              <a:t>COM</a:t>
            </a:r>
            <a:r>
              <a:rPr lang="zh-CN" altLang="en-US" b="1" dirty="0">
                <a:solidFill>
                  <a:schemeClr val="accent1"/>
                </a:solidFill>
              </a:rPr>
              <a:t>对象时，操作系统使用</a:t>
            </a:r>
            <a:r>
              <a:rPr lang="en-US" altLang="zh-CN" b="1" dirty="0">
                <a:solidFill>
                  <a:srgbClr val="C00000"/>
                </a:solidFill>
              </a:rPr>
              <a:t>PSAPI</a:t>
            </a:r>
            <a:r>
              <a:rPr lang="zh-CN" altLang="en-US" b="1" dirty="0">
                <a:solidFill>
                  <a:schemeClr val="accent1"/>
                </a:solidFill>
              </a:rPr>
              <a:t>来获取发起此操作的进程的信息。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C00000"/>
                </a:solidFill>
              </a:rPr>
              <a:t>PSAPI</a:t>
            </a:r>
            <a:r>
              <a:rPr lang="zh-CN" altLang="en-US" b="1" dirty="0">
                <a:solidFill>
                  <a:schemeClr val="accent1"/>
                </a:solidFill>
              </a:rPr>
              <a:t>是通过进程的</a:t>
            </a:r>
            <a:r>
              <a:rPr lang="en-US" altLang="zh-CN" b="1" dirty="0">
                <a:solidFill>
                  <a:srgbClr val="C00000"/>
                </a:solidFill>
              </a:rPr>
              <a:t>PEB</a:t>
            </a:r>
            <a:r>
              <a:rPr lang="zh-CN" altLang="en-US" b="1" dirty="0">
                <a:solidFill>
                  <a:schemeClr val="accent1"/>
                </a:solidFill>
              </a:rPr>
              <a:t>来获取这些信息的。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accent1"/>
                </a:solidFill>
              </a:rPr>
              <a:t>通过修改进程的</a:t>
            </a:r>
            <a:r>
              <a:rPr lang="en-US" altLang="zh-CN" b="1" dirty="0">
                <a:solidFill>
                  <a:srgbClr val="C00000"/>
                </a:solidFill>
              </a:rPr>
              <a:t>PEB</a:t>
            </a:r>
            <a:r>
              <a:rPr lang="zh-CN" altLang="en-US" b="1" dirty="0">
                <a:solidFill>
                  <a:schemeClr val="accent1"/>
                </a:solidFill>
              </a:rPr>
              <a:t>结构中的相关信息，伪装成“</a:t>
            </a:r>
            <a:r>
              <a:rPr lang="zh-CN" altLang="en-US" b="1" dirty="0">
                <a:solidFill>
                  <a:srgbClr val="C00000"/>
                </a:solidFill>
              </a:rPr>
              <a:t>可信进程</a:t>
            </a:r>
            <a:r>
              <a:rPr lang="zh-CN" altLang="en-US" b="1" dirty="0">
                <a:solidFill>
                  <a:schemeClr val="accent1"/>
                </a:solidFill>
              </a:rPr>
              <a:t>”，从而骗过操作系统直接提升至管理员权限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299BE8-DACB-4119-B8E2-99CA6321DED4}"/>
              </a:ext>
            </a:extLst>
          </p:cNvPr>
          <p:cNvSpPr txBox="1"/>
          <p:nvPr/>
        </p:nvSpPr>
        <p:spPr>
          <a:xfrm>
            <a:off x="38100" y="3259479"/>
            <a:ext cx="12192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VOID supMasqueradeProcess(</a:t>
            </a:r>
          </a:p>
          <a:p>
            <a:r>
              <a:rPr lang="en-US" altLang="zh-CN" sz="1600" dirty="0"/>
              <a:t>    _In_ BOOL Restore</a:t>
            </a:r>
          </a:p>
          <a:p>
            <a:r>
              <a:rPr lang="en-US" altLang="zh-CN" sz="1600" dirty="0"/>
              <a:t>)</a:t>
            </a:r>
          </a:p>
          <a:p>
            <a:r>
              <a:rPr lang="en-US" altLang="zh-CN" sz="1600" dirty="0"/>
              <a:t>{</a:t>
            </a:r>
          </a:p>
          <a:p>
            <a:r>
              <a:rPr lang="en-US" altLang="zh-CN" sz="1600" dirty="0"/>
              <a:t>    PPEB        Peb = NtCurrentPeb();</a:t>
            </a:r>
            <a:endParaRPr lang="zh-CN" altLang="en-US" sz="1600" dirty="0"/>
          </a:p>
          <a:p>
            <a:r>
              <a:rPr lang="en-US" altLang="zh-CN" sz="1600" dirty="0"/>
              <a:t>    PWSTR ImageFileName, CommandLine;</a:t>
            </a:r>
          </a:p>
          <a:p>
            <a:r>
              <a:rPr lang="zh-CN" altLang="en-US" sz="1600" dirty="0">
                <a:solidFill>
                  <a:schemeClr val="accent1"/>
                </a:solidFill>
              </a:rPr>
              <a:t>。。。。。。</a:t>
            </a:r>
          </a:p>
          <a:p>
            <a:r>
              <a:rPr lang="en-US" altLang="zh-CN" sz="1600" dirty="0"/>
              <a:t>    RtlAcquirePebLock();</a:t>
            </a:r>
          </a:p>
          <a:p>
            <a:r>
              <a:rPr lang="zh-CN" altLang="en-US" sz="1600" dirty="0">
                <a:solidFill>
                  <a:schemeClr val="accent1"/>
                </a:solidFill>
              </a:rPr>
              <a:t>。。。。。。</a:t>
            </a:r>
            <a:r>
              <a:rPr lang="en-US" altLang="zh-CN" sz="1600" dirty="0">
                <a:solidFill>
                  <a:schemeClr val="accent1"/>
                </a:solidFill>
              </a:rPr>
              <a:t>    </a:t>
            </a:r>
            <a:endParaRPr lang="zh-CN" altLang="en-US" sz="1600" dirty="0">
              <a:solidFill>
                <a:schemeClr val="accent1"/>
              </a:solidFill>
            </a:endParaRPr>
          </a:p>
          <a:p>
            <a:r>
              <a:rPr lang="en-US" altLang="zh-CN" sz="1600" dirty="0"/>
              <a:t>    RtlInitUnicodeString(&amp;Peb-&gt;ProcessParameters-&gt;</a:t>
            </a:r>
            <a:r>
              <a:rPr lang="en-US" altLang="zh-CN" sz="1600" dirty="0">
                <a:solidFill>
                  <a:srgbClr val="C00000"/>
                </a:solidFill>
              </a:rPr>
              <a:t>ImagePathName</a:t>
            </a:r>
            <a:r>
              <a:rPr lang="en-US" altLang="zh-CN" sz="1600" dirty="0"/>
              <a:t>, </a:t>
            </a:r>
            <a:r>
              <a:rPr lang="en-US" altLang="zh-CN" sz="1600" dirty="0">
                <a:solidFill>
                  <a:srgbClr val="C00000"/>
                </a:solidFill>
              </a:rPr>
              <a:t>ImageFileName</a:t>
            </a:r>
            <a:r>
              <a:rPr lang="en-US" altLang="zh-CN" sz="1600" dirty="0"/>
              <a:t>);</a:t>
            </a:r>
          </a:p>
          <a:p>
            <a:r>
              <a:rPr lang="en-US" altLang="zh-CN" sz="1600" dirty="0"/>
              <a:t>    RtlInitUnicodeString(&amp;Peb-&gt;ProcessParameters-&gt;</a:t>
            </a:r>
            <a:r>
              <a:rPr lang="en-US" altLang="zh-CN" sz="1600" dirty="0">
                <a:solidFill>
                  <a:srgbClr val="C00000"/>
                </a:solidFill>
              </a:rPr>
              <a:t>CommandLine</a:t>
            </a:r>
            <a:r>
              <a:rPr lang="en-US" altLang="zh-CN" sz="1600" dirty="0"/>
              <a:t>, </a:t>
            </a:r>
            <a:r>
              <a:rPr lang="en-US" altLang="zh-CN" sz="1600" dirty="0">
                <a:solidFill>
                  <a:srgbClr val="C00000"/>
                </a:solidFill>
              </a:rPr>
              <a:t>CommandLine</a:t>
            </a:r>
            <a:r>
              <a:rPr lang="en-US" altLang="zh-CN" sz="1600" dirty="0"/>
              <a:t>);</a:t>
            </a:r>
            <a:endParaRPr lang="zh-CN" altLang="en-US" sz="1600" dirty="0"/>
          </a:p>
          <a:p>
            <a:r>
              <a:rPr lang="en-US" altLang="zh-CN" sz="1600" dirty="0"/>
              <a:t>    RtlReleasePebLock();</a:t>
            </a:r>
          </a:p>
          <a:p>
            <a:r>
              <a:rPr lang="zh-CN" altLang="en-US" sz="1600" dirty="0">
                <a:solidFill>
                  <a:schemeClr val="accent1"/>
                </a:solidFill>
              </a:rPr>
              <a:t>。。。。。。</a:t>
            </a:r>
          </a:p>
          <a:p>
            <a:r>
              <a:rPr lang="en-US" altLang="zh-CN" sz="1600" dirty="0"/>
              <a:t>}</a:t>
            </a:r>
            <a:endParaRPr lang="zh-CN" altLang="en-US" sz="1600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84130E5-6590-45A7-AEB4-AD9283AAFDCA}"/>
              </a:ext>
            </a:extLst>
          </p:cNvPr>
          <p:cNvCxnSpPr>
            <a:cxnSpLocks/>
          </p:cNvCxnSpPr>
          <p:nvPr/>
        </p:nvCxnSpPr>
        <p:spPr>
          <a:xfrm flipH="1">
            <a:off x="5063067" y="3106743"/>
            <a:ext cx="648756" cy="243209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628231A1-DDA9-400F-8335-D92438F95A5B}"/>
              </a:ext>
            </a:extLst>
          </p:cNvPr>
          <p:cNvCxnSpPr>
            <a:cxnSpLocks/>
          </p:cNvCxnSpPr>
          <p:nvPr/>
        </p:nvCxnSpPr>
        <p:spPr>
          <a:xfrm flipH="1">
            <a:off x="5281083" y="3106743"/>
            <a:ext cx="502711" cy="27052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D20AF493-3A68-4CF1-939A-A0356D56B990}"/>
              </a:ext>
            </a:extLst>
          </p:cNvPr>
          <p:cNvSpPr/>
          <p:nvPr/>
        </p:nvSpPr>
        <p:spPr>
          <a:xfrm>
            <a:off x="8688916" y="3221723"/>
            <a:ext cx="1557866" cy="14043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Rundll32.exe</a:t>
            </a:r>
            <a:r>
              <a:rPr lang="zh-CN" altLang="en-US" dirty="0"/>
              <a:t>、</a:t>
            </a:r>
            <a:endParaRPr lang="en-US" altLang="zh-CN" dirty="0"/>
          </a:p>
          <a:p>
            <a:pPr algn="ctr"/>
            <a:r>
              <a:rPr lang="en-US" altLang="zh-CN" dirty="0"/>
              <a:t>Explorer.exe</a:t>
            </a:r>
            <a:r>
              <a:rPr lang="zh-CN" altLang="en-US" dirty="0"/>
              <a:t>、</a:t>
            </a:r>
            <a:r>
              <a:rPr lang="en-US" altLang="zh-CN" dirty="0"/>
              <a:t>etc.</a:t>
            </a:r>
            <a:endParaRPr lang="zh-CN" altLang="en-US" dirty="0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F8E7108F-6839-4B58-BECD-D2BF5DAFF83E}"/>
              </a:ext>
            </a:extLst>
          </p:cNvPr>
          <p:cNvCxnSpPr>
            <a:cxnSpLocks/>
          </p:cNvCxnSpPr>
          <p:nvPr/>
        </p:nvCxnSpPr>
        <p:spPr>
          <a:xfrm>
            <a:off x="5998632" y="3077527"/>
            <a:ext cx="2690284" cy="38553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A5801FE7-6ACD-4F7D-8E78-08516BFE02B8}"/>
              </a:ext>
            </a:extLst>
          </p:cNvPr>
          <p:cNvCxnSpPr>
            <a:cxnSpLocks/>
          </p:cNvCxnSpPr>
          <p:nvPr/>
        </p:nvCxnSpPr>
        <p:spPr>
          <a:xfrm flipV="1">
            <a:off x="5842000" y="4290998"/>
            <a:ext cx="3115733" cy="1483269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B36B86AB-886B-46E0-B4E4-20452F582973}"/>
              </a:ext>
            </a:extLst>
          </p:cNvPr>
          <p:cNvCxnSpPr>
            <a:endCxn id="18" idx="1"/>
          </p:cNvCxnSpPr>
          <p:nvPr/>
        </p:nvCxnSpPr>
        <p:spPr>
          <a:xfrm flipV="1">
            <a:off x="5731933" y="3923902"/>
            <a:ext cx="2956983" cy="1614938"/>
          </a:xfrm>
          <a:prstGeom prst="straightConnector1">
            <a:avLst/>
          </a:prstGeom>
          <a:ln w="285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666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95375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EA5646D0-8950-42D9-BE19-938E6FD136B7}"/>
              </a:ext>
            </a:extLst>
          </p:cNvPr>
          <p:cNvSpPr txBox="1">
            <a:spLocks/>
          </p:cNvSpPr>
          <p:nvPr/>
        </p:nvSpPr>
        <p:spPr>
          <a:xfrm>
            <a:off x="838200" y="1460500"/>
            <a:ext cx="1913467" cy="460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进阶挑战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0C9D9E21-DCC2-4AFB-B638-65EC445FA2B9}"/>
              </a:ext>
            </a:extLst>
          </p:cNvPr>
          <p:cNvSpPr/>
          <p:nvPr/>
        </p:nvSpPr>
        <p:spPr>
          <a:xfrm>
            <a:off x="2836334" y="1578467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2F35D58-CDD7-4816-BBCA-454F442C7FED}"/>
              </a:ext>
            </a:extLst>
          </p:cNvPr>
          <p:cNvSpPr txBox="1"/>
          <p:nvPr/>
        </p:nvSpPr>
        <p:spPr>
          <a:xfrm>
            <a:off x="4631266" y="1389189"/>
            <a:ext cx="4309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accent1"/>
                </a:solidFill>
              </a:rPr>
              <a:t>将</a:t>
            </a:r>
            <a:r>
              <a:rPr lang="en-US" altLang="zh-CN" sz="2800" b="1" dirty="0">
                <a:solidFill>
                  <a:srgbClr val="C00000"/>
                </a:solidFill>
              </a:rPr>
              <a:t>FFM</a:t>
            </a:r>
            <a:r>
              <a:rPr lang="zh-CN" altLang="en-US" sz="2800" b="1" dirty="0">
                <a:solidFill>
                  <a:schemeClr val="accent1"/>
                </a:solidFill>
              </a:rPr>
              <a:t>转换成</a:t>
            </a:r>
            <a:r>
              <a:rPr lang="en-US" altLang="zh-CN" sz="2800" b="1" dirty="0">
                <a:solidFill>
                  <a:schemeClr val="accent1"/>
                </a:solidFill>
              </a:rPr>
              <a:t>DotNet</a:t>
            </a:r>
            <a:r>
              <a:rPr lang="zh-CN" altLang="en-US" sz="2800" b="1" dirty="0">
                <a:solidFill>
                  <a:schemeClr val="accent1"/>
                </a:solidFill>
              </a:rPr>
              <a:t>实现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7F3AC86-4120-40EE-AA59-DBB512047456}"/>
              </a:ext>
            </a:extLst>
          </p:cNvPr>
          <p:cNvSpPr txBox="1"/>
          <p:nvPr/>
        </p:nvSpPr>
        <p:spPr>
          <a:xfrm>
            <a:off x="838199" y="1920875"/>
            <a:ext cx="112606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chemeClr val="accent1"/>
                </a:solidFill>
              </a:rPr>
              <a:t>将</a:t>
            </a:r>
            <a:r>
              <a:rPr lang="en-US" altLang="zh-CN" sz="1600" dirty="0">
                <a:solidFill>
                  <a:schemeClr val="accent1"/>
                </a:solidFill>
              </a:rPr>
              <a:t>FFM</a:t>
            </a:r>
            <a:r>
              <a:rPr lang="zh-CN" altLang="en-US" sz="1600" dirty="0">
                <a:solidFill>
                  <a:schemeClr val="accent1"/>
                </a:solidFill>
              </a:rPr>
              <a:t>的方法转换成</a:t>
            </a:r>
            <a:r>
              <a:rPr lang="en-US" altLang="zh-CN" sz="1600" dirty="0">
                <a:solidFill>
                  <a:schemeClr val="accent1"/>
                </a:solidFill>
              </a:rPr>
              <a:t>DotNet</a:t>
            </a:r>
            <a:r>
              <a:rPr lang="zh-CN" altLang="en-US" sz="1600" dirty="0">
                <a:solidFill>
                  <a:schemeClr val="accent1"/>
                </a:solidFill>
              </a:rPr>
              <a:t>实现的两个好处：</a:t>
            </a:r>
            <a:endParaRPr lang="en-US" altLang="zh-CN" sz="1600" dirty="0">
              <a:solidFill>
                <a:schemeClr val="accent1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chemeClr val="accent1"/>
                </a:solidFill>
              </a:rPr>
              <a:t>可以避免使用 </a:t>
            </a:r>
            <a:r>
              <a:rPr lang="en-US" altLang="zh-CN" sz="1600" dirty="0">
                <a:solidFill>
                  <a:srgbClr val="C00000"/>
                </a:solidFill>
              </a:rPr>
              <a:t>Reflective Dll Injection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chemeClr val="accent1"/>
                </a:solidFill>
              </a:rPr>
              <a:t>更加方便地 </a:t>
            </a:r>
            <a:r>
              <a:rPr lang="zh-CN" altLang="en-US" sz="1600" dirty="0">
                <a:solidFill>
                  <a:srgbClr val="C00000"/>
                </a:solidFill>
              </a:rPr>
              <a:t>混淆、加密、</a:t>
            </a:r>
            <a:r>
              <a:rPr lang="en-US" altLang="zh-CN" sz="1600" dirty="0">
                <a:solidFill>
                  <a:srgbClr val="C00000"/>
                </a:solidFill>
              </a:rPr>
              <a:t>Anti-XXX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chemeClr val="accent1"/>
                </a:solidFill>
              </a:rPr>
              <a:t>代码复写的关键点：</a:t>
            </a:r>
            <a:endParaRPr lang="en-US" altLang="zh-CN" sz="1600" dirty="0">
              <a:solidFill>
                <a:schemeClr val="accent1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D8E97F9-D28C-4071-9395-9E59DEFEE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45" y="3007785"/>
            <a:ext cx="5307578" cy="385021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D2ADC5B-7BD9-4CAC-90AC-E4BFBE23F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066" y="2714751"/>
            <a:ext cx="7382933" cy="4139513"/>
          </a:xfrm>
          <a:prstGeom prst="rect">
            <a:avLst/>
          </a:prstGeom>
        </p:spPr>
      </p:pic>
      <p:sp>
        <p:nvSpPr>
          <p:cNvPr id="13" name="箭头: 右 12">
            <a:extLst>
              <a:ext uri="{FF2B5EF4-FFF2-40B4-BE49-F238E27FC236}">
                <a16:creationId xmlns:a16="http://schemas.microsoft.com/office/drawing/2014/main" id="{60F0E79D-AF42-45FB-ADE3-C1E4B20DD207}"/>
              </a:ext>
            </a:extLst>
          </p:cNvPr>
          <p:cNvSpPr/>
          <p:nvPr/>
        </p:nvSpPr>
        <p:spPr>
          <a:xfrm>
            <a:off x="4038600" y="4910667"/>
            <a:ext cx="1811867" cy="5581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C00000"/>
                </a:solidFill>
              </a:rPr>
              <a:t>接口定义复写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70BC06F-8F9B-4065-B687-294A9F4B1799}"/>
              </a:ext>
            </a:extLst>
          </p:cNvPr>
          <p:cNvCxnSpPr/>
          <p:nvPr/>
        </p:nvCxnSpPr>
        <p:spPr>
          <a:xfrm flipV="1">
            <a:off x="4284133" y="3458468"/>
            <a:ext cx="1659467" cy="626535"/>
          </a:xfrm>
          <a:prstGeom prst="straightConnector1">
            <a:avLst/>
          </a:prstGeom>
          <a:ln w="381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84567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5A521C-045D-4B71-8EA5-128C453B3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999" y="2100263"/>
            <a:ext cx="2243668" cy="287338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chemeClr val="accent1"/>
                </a:solidFill>
              </a:rPr>
              <a:t>代码复写的关键点：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D237D3F-F343-42C5-92D7-8757E4FCD644}"/>
              </a:ext>
            </a:extLst>
          </p:cNvPr>
          <p:cNvSpPr txBox="1">
            <a:spLocks/>
          </p:cNvSpPr>
          <p:nvPr/>
        </p:nvSpPr>
        <p:spPr>
          <a:xfrm>
            <a:off x="838200" y="1460500"/>
            <a:ext cx="1913467" cy="460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进阶挑战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9737F48-BA02-4E79-A85A-9C73BF27FBB8}"/>
              </a:ext>
            </a:extLst>
          </p:cNvPr>
          <p:cNvSpPr/>
          <p:nvPr/>
        </p:nvSpPr>
        <p:spPr>
          <a:xfrm>
            <a:off x="2836334" y="1578467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FAA3109-ABD7-4822-A33C-1DFB5EA1D0A1}"/>
              </a:ext>
            </a:extLst>
          </p:cNvPr>
          <p:cNvSpPr txBox="1"/>
          <p:nvPr/>
        </p:nvSpPr>
        <p:spPr>
          <a:xfrm>
            <a:off x="4631266" y="1389189"/>
            <a:ext cx="4309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accent1"/>
                </a:solidFill>
              </a:rPr>
              <a:t>将</a:t>
            </a:r>
            <a:r>
              <a:rPr lang="en-US" altLang="zh-CN" sz="2800" b="1" dirty="0">
                <a:solidFill>
                  <a:srgbClr val="C00000"/>
                </a:solidFill>
              </a:rPr>
              <a:t>FFM</a:t>
            </a:r>
            <a:r>
              <a:rPr lang="zh-CN" altLang="en-US" sz="2800" b="1" dirty="0">
                <a:solidFill>
                  <a:schemeClr val="accent1"/>
                </a:solidFill>
              </a:rPr>
              <a:t>转换成</a:t>
            </a:r>
            <a:r>
              <a:rPr lang="en-US" altLang="zh-CN" sz="2800" b="1" dirty="0">
                <a:solidFill>
                  <a:schemeClr val="accent1"/>
                </a:solidFill>
              </a:rPr>
              <a:t>DotNet</a:t>
            </a:r>
            <a:r>
              <a:rPr lang="zh-CN" altLang="en-US" sz="2800" b="1" dirty="0">
                <a:solidFill>
                  <a:schemeClr val="accent1"/>
                </a:solidFill>
              </a:rPr>
              <a:t>实现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076832C-CC3D-491F-AF1A-51E1FB29B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1984"/>
            <a:ext cx="6002867" cy="453601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46F13D4-A3ED-4324-B00F-64F9A23DE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912410"/>
            <a:ext cx="7772400" cy="4945590"/>
          </a:xfrm>
          <a:prstGeom prst="rect">
            <a:avLst/>
          </a:prstGeom>
        </p:spPr>
      </p:pic>
      <p:sp>
        <p:nvSpPr>
          <p:cNvPr id="11" name="箭头: 右 10">
            <a:extLst>
              <a:ext uri="{FF2B5EF4-FFF2-40B4-BE49-F238E27FC236}">
                <a16:creationId xmlns:a16="http://schemas.microsoft.com/office/drawing/2014/main" id="{80CEC895-F14C-4466-92E4-BACCE84B0767}"/>
              </a:ext>
            </a:extLst>
          </p:cNvPr>
          <p:cNvSpPr/>
          <p:nvPr/>
        </p:nvSpPr>
        <p:spPr>
          <a:xfrm>
            <a:off x="3098800" y="2590800"/>
            <a:ext cx="2243667" cy="4233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C00000"/>
                </a:solidFill>
              </a:rPr>
              <a:t>Masquerade PEB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7341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95375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B4CD61C1-262A-4197-8362-065998C04ADC}"/>
              </a:ext>
            </a:extLst>
          </p:cNvPr>
          <p:cNvSpPr txBox="1">
            <a:spLocks/>
          </p:cNvSpPr>
          <p:nvPr/>
        </p:nvSpPr>
        <p:spPr>
          <a:xfrm>
            <a:off x="838200" y="1460500"/>
            <a:ext cx="1913467" cy="460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进阶挑战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B67826E3-0716-4314-8FAC-A3763921C11C}"/>
              </a:ext>
            </a:extLst>
          </p:cNvPr>
          <p:cNvSpPr/>
          <p:nvPr/>
        </p:nvSpPr>
        <p:spPr>
          <a:xfrm>
            <a:off x="2836334" y="1578467"/>
            <a:ext cx="1710266" cy="14466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5D68EEE-8C50-49A0-A796-27AE104399F4}"/>
              </a:ext>
            </a:extLst>
          </p:cNvPr>
          <p:cNvSpPr txBox="1"/>
          <p:nvPr/>
        </p:nvSpPr>
        <p:spPr>
          <a:xfrm>
            <a:off x="4631266" y="1389189"/>
            <a:ext cx="4309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accent1"/>
                </a:solidFill>
              </a:rPr>
              <a:t>将</a:t>
            </a:r>
            <a:r>
              <a:rPr lang="en-US" altLang="zh-CN" sz="2800" b="1" dirty="0">
                <a:solidFill>
                  <a:srgbClr val="C00000"/>
                </a:solidFill>
              </a:rPr>
              <a:t>FFM</a:t>
            </a:r>
            <a:r>
              <a:rPr lang="zh-CN" altLang="en-US" sz="2800" b="1" dirty="0">
                <a:solidFill>
                  <a:schemeClr val="accent1"/>
                </a:solidFill>
              </a:rPr>
              <a:t>转换成</a:t>
            </a:r>
            <a:r>
              <a:rPr lang="en-US" altLang="zh-CN" sz="2800" b="1" dirty="0">
                <a:solidFill>
                  <a:schemeClr val="accent1"/>
                </a:solidFill>
              </a:rPr>
              <a:t>DotNet</a:t>
            </a:r>
            <a:r>
              <a:rPr lang="zh-CN" altLang="en-US" sz="2800" b="1" dirty="0">
                <a:solidFill>
                  <a:schemeClr val="accent1"/>
                </a:solidFill>
              </a:rPr>
              <a:t>实现</a:t>
            </a:r>
          </a:p>
        </p:txBody>
      </p:sp>
      <p:pic>
        <p:nvPicPr>
          <p:cNvPr id="8" name="bandicam 2019-12-19 16-02-09-289">
            <a:hlinkClick r:id="" action="ppaction://media"/>
            <a:extLst>
              <a:ext uri="{FF2B5EF4-FFF2-40B4-BE49-F238E27FC236}">
                <a16:creationId xmlns:a16="http://schemas.microsoft.com/office/drawing/2014/main" id="{2B65A691-D885-4D71-ABC2-0496CAE7AA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841099"/>
            <a:ext cx="12192000" cy="501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337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5A521C-045D-4B71-8EA5-128C453B3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734" y="1473200"/>
            <a:ext cx="1693333" cy="434975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>
                <a:solidFill>
                  <a:schemeClr val="accent1"/>
                </a:solidFill>
              </a:rPr>
              <a:t>小</a:t>
            </a:r>
            <a:r>
              <a:rPr lang="en-US" altLang="zh-CN" dirty="0">
                <a:solidFill>
                  <a:schemeClr val="accent1"/>
                </a:solidFill>
              </a:rPr>
              <a:t>Tip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2ADD6E0-594F-47F7-ACA2-17317924A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8175"/>
            <a:ext cx="12192000" cy="494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831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1142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5A521C-045D-4B71-8EA5-128C453B3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456268"/>
            <a:ext cx="3259667" cy="511175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小</a:t>
            </a:r>
            <a:r>
              <a:rPr lang="en-US" altLang="zh-CN" dirty="0">
                <a:solidFill>
                  <a:schemeClr val="accent1"/>
                </a:solidFill>
              </a:rPr>
              <a:t>Tip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ECE7205-F7A0-41BB-8A74-0DC1064E4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7442"/>
            <a:ext cx="12192000" cy="489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82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5BE92E-5574-4792-A1DF-1AF45519C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R&amp;D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的重要性</a:t>
            </a:r>
            <a:endParaRPr lang="en-US" altLang="zh-CN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E4FC59-8F70-40AD-9625-558ABFE5E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4347411"/>
          </a:xfrm>
        </p:spPr>
        <p:txBody>
          <a:bodyPr>
            <a:normAutofit lnSpcReduction="10000"/>
          </a:bodyPr>
          <a:lstStyle/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红队的本质就是攻击，以攻击的结果论成败是唯一的评定标准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冲锋陷阵的士兵固然重要，但决定成败的除了战术战法，更重要的是士兵手中的</a:t>
            </a:r>
            <a:r>
              <a:rPr lang="zh-CN" altLang="en-US" dirty="0">
                <a:solidFill>
                  <a:srgbClr val="FF0000"/>
                </a:solidFill>
              </a:rPr>
              <a:t>武器</a:t>
            </a:r>
            <a:endParaRPr lang="en-US" altLang="zh-CN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红蓝对抗，表面上比的是战术战法，实则比的是谁的</a:t>
            </a:r>
            <a:r>
              <a:rPr lang="zh-CN" altLang="en-US" dirty="0">
                <a:solidFill>
                  <a:srgbClr val="FF0000"/>
                </a:solidFill>
              </a:rPr>
              <a:t>武器</a:t>
            </a:r>
            <a:r>
              <a:rPr lang="zh-CN" altLang="en-US" dirty="0">
                <a:solidFill>
                  <a:schemeClr val="accent1"/>
                </a:solidFill>
              </a:rPr>
              <a:t>更强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面对如今的网络安全环境，还有很多的</a:t>
            </a:r>
            <a:r>
              <a:rPr lang="en-US" altLang="zh-CN" dirty="0">
                <a:solidFill>
                  <a:schemeClr val="accent1"/>
                </a:solidFill>
              </a:rPr>
              <a:t>Red Teamer</a:t>
            </a:r>
            <a:r>
              <a:rPr lang="zh-CN" altLang="en-US" dirty="0">
                <a:solidFill>
                  <a:schemeClr val="accent1"/>
                </a:solidFill>
              </a:rPr>
              <a:t>依然拿着小米加步枪去对抗飞机大炮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过多的精力投入到了脚本层面的技能，而忽略了</a:t>
            </a:r>
            <a:r>
              <a:rPr lang="zh-CN" altLang="en-US" dirty="0">
                <a:solidFill>
                  <a:srgbClr val="FF0000"/>
                </a:solidFill>
              </a:rPr>
              <a:t>二进制</a:t>
            </a:r>
            <a:r>
              <a:rPr lang="zh-CN" altLang="en-US" dirty="0">
                <a:solidFill>
                  <a:schemeClr val="accent1"/>
                </a:solidFill>
              </a:rPr>
              <a:t>才是根本的事实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现如今的红蓝对抗，对于</a:t>
            </a:r>
            <a:r>
              <a:rPr lang="en-US" altLang="zh-CN" dirty="0">
                <a:solidFill>
                  <a:schemeClr val="accent1"/>
                </a:solidFill>
              </a:rPr>
              <a:t>Red Teamer</a:t>
            </a:r>
            <a:r>
              <a:rPr lang="zh-CN" altLang="en-US" dirty="0">
                <a:solidFill>
                  <a:schemeClr val="accent1"/>
                </a:solidFill>
              </a:rPr>
              <a:t>的要求已经远远超出了普通渗透手的层面。</a:t>
            </a:r>
            <a:r>
              <a:rPr lang="en-US" altLang="zh-CN" dirty="0">
                <a:solidFill>
                  <a:schemeClr val="accent1"/>
                </a:solidFill>
              </a:rPr>
              <a:t>Red Teamer</a:t>
            </a:r>
            <a:r>
              <a:rPr lang="zh-CN" altLang="en-US" dirty="0">
                <a:solidFill>
                  <a:schemeClr val="accent1"/>
                </a:solidFill>
              </a:rPr>
              <a:t>们要想不被淘汰，必须而且只能成为</a:t>
            </a:r>
            <a:r>
              <a:rPr lang="zh-CN" altLang="en-US" dirty="0">
                <a:solidFill>
                  <a:srgbClr val="FF0000"/>
                </a:solidFill>
              </a:rPr>
              <a:t>全栈渗透手（</a:t>
            </a:r>
            <a:r>
              <a:rPr lang="en-US" altLang="zh-CN" dirty="0">
                <a:solidFill>
                  <a:srgbClr val="FF0000"/>
                </a:solidFill>
              </a:rPr>
              <a:t>FSRTer</a:t>
            </a:r>
            <a:r>
              <a:rPr lang="zh-CN" altLang="en-US" dirty="0">
                <a:solidFill>
                  <a:srgbClr val="FF0000"/>
                </a:solidFill>
              </a:rPr>
              <a:t>）</a:t>
            </a:r>
            <a:endParaRPr lang="en-US" altLang="zh-CN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以上的观点，亦是我们成立</a:t>
            </a:r>
            <a:r>
              <a:rPr lang="en-US" altLang="zh-CN" dirty="0">
                <a:solidFill>
                  <a:schemeClr val="accent1"/>
                </a:solidFill>
              </a:rPr>
              <a:t>RedCore</a:t>
            </a:r>
            <a:r>
              <a:rPr lang="zh-CN" altLang="en-US" dirty="0">
                <a:solidFill>
                  <a:schemeClr val="accent1"/>
                </a:solidFill>
              </a:rPr>
              <a:t>的初衷。而</a:t>
            </a:r>
            <a:r>
              <a:rPr lang="en-US" altLang="zh-CN" dirty="0">
                <a:solidFill>
                  <a:schemeClr val="accent1"/>
                </a:solidFill>
              </a:rPr>
              <a:t>LoopH4k</a:t>
            </a:r>
            <a:r>
              <a:rPr lang="zh-CN" altLang="en-US" dirty="0">
                <a:solidFill>
                  <a:schemeClr val="accent1"/>
                </a:solidFill>
              </a:rPr>
              <a:t>与</a:t>
            </a:r>
            <a:r>
              <a:rPr lang="en-US" altLang="zh-CN" dirty="0">
                <a:solidFill>
                  <a:schemeClr val="accent1"/>
                </a:solidFill>
              </a:rPr>
              <a:t>RedDev</a:t>
            </a:r>
            <a:r>
              <a:rPr lang="zh-CN" altLang="en-US" dirty="0">
                <a:solidFill>
                  <a:schemeClr val="accent1"/>
                </a:solidFill>
              </a:rPr>
              <a:t>便是</a:t>
            </a:r>
            <a:r>
              <a:rPr lang="en-US" altLang="zh-CN" dirty="0">
                <a:solidFill>
                  <a:schemeClr val="accent1"/>
                </a:solidFill>
              </a:rPr>
              <a:t>RedCore</a:t>
            </a:r>
            <a:r>
              <a:rPr lang="zh-CN" altLang="en-US" dirty="0">
                <a:solidFill>
                  <a:schemeClr val="accent1"/>
                </a:solidFill>
              </a:rPr>
              <a:t>的魂</a:t>
            </a:r>
          </a:p>
        </p:txBody>
      </p:sp>
    </p:spTree>
    <p:extLst>
      <p:ext uri="{BB962C8B-B14F-4D97-AF65-F5344CB8AC3E}">
        <p14:creationId xmlns:p14="http://schemas.microsoft.com/office/powerpoint/2010/main" val="19201450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029A-335F-4E8B-BF90-52800D3A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21808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BypassUAC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的终极对决</a:t>
            </a:r>
          </a:p>
        </p:txBody>
      </p:sp>
      <p:pic>
        <p:nvPicPr>
          <p:cNvPr id="4" name="bandicam 2019-12-19 17-02-16-420">
            <a:hlinkClick r:id="" action="ppaction://media"/>
            <a:extLst>
              <a:ext uri="{FF2B5EF4-FFF2-40B4-BE49-F238E27FC236}">
                <a16:creationId xmlns:a16="http://schemas.microsoft.com/office/drawing/2014/main" id="{0E2017A5-C891-4B3F-8CF3-A4293DCD59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70466"/>
            <a:ext cx="12192000" cy="608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125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8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7C0D339-F038-488D-8401-C149A0B5B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Thanks for your patience</a:t>
            </a:r>
            <a:br>
              <a:rPr lang="en-US" altLang="zh-CN" dirty="0"/>
            </a:br>
            <a:r>
              <a:rPr lang="en-US" altLang="zh-CN" dirty="0">
                <a:solidFill>
                  <a:srgbClr val="FF0000"/>
                </a:solidFill>
              </a:rPr>
              <a:t>See you next time!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375E1439-08EE-4636-AF7B-22792AB2BB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95829"/>
          </a:xfrm>
        </p:spPr>
        <p:txBody>
          <a:bodyPr/>
          <a:lstStyle/>
          <a:p>
            <a:r>
              <a:rPr lang="en-US" altLang="zh-CN" dirty="0" err="1">
                <a:solidFill>
                  <a:schemeClr val="accent1"/>
                </a:solidFill>
              </a:rPr>
              <a:t>Moriarty@RedCore</a:t>
            </a:r>
            <a:endParaRPr lang="zh-CN" alt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60926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5BBE65-8106-4F21-BAC8-897D6B03C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486"/>
            <a:ext cx="10515600" cy="1149512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FSRT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天赋技能树</a:t>
            </a:r>
            <a:endParaRPr lang="en-US" altLang="zh-CN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992C0F-C48F-4157-980B-9D1691947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3" y="1352938"/>
            <a:ext cx="11756571" cy="5411755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传统攻击链</a:t>
            </a:r>
            <a:endParaRPr lang="en-US" altLang="zh-CN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endParaRPr lang="en-US" altLang="zh-CN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endParaRPr lang="en-US" altLang="zh-CN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衍生攻击链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u"/>
            </a:pP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u"/>
            </a:pP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u"/>
            </a:pP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高级衍生链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u"/>
            </a:pPr>
            <a:endParaRPr lang="en-US" altLang="zh-CN" dirty="0">
              <a:solidFill>
                <a:schemeClr val="accent1"/>
              </a:solidFill>
            </a:endParaRP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D7FC7239-C061-49BD-81EF-AF00F60A3B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6540889"/>
              </p:ext>
            </p:extLst>
          </p:nvPr>
        </p:nvGraphicFramePr>
        <p:xfrm>
          <a:off x="1455576" y="1903445"/>
          <a:ext cx="9898224" cy="1000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59E4F2FE-9443-4378-BDB5-A969EB53B0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4533336"/>
              </p:ext>
            </p:extLst>
          </p:nvPr>
        </p:nvGraphicFramePr>
        <p:xfrm>
          <a:off x="1455576" y="3529702"/>
          <a:ext cx="9898224" cy="1001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194C7BB3-6076-4542-80A2-3511C77DF1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0569206"/>
              </p:ext>
            </p:extLst>
          </p:nvPr>
        </p:nvGraphicFramePr>
        <p:xfrm>
          <a:off x="1455576" y="5004067"/>
          <a:ext cx="9898224" cy="1001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4645492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6" grpId="0">
        <p:bldAsOne/>
      </p:bldGraphic>
      <p:bldGraphic spid="7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C6FCAE-B25C-41FF-9761-995999972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842" y="225167"/>
            <a:ext cx="11862317" cy="1137104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FSRT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天赋技能树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AC4D74-8079-452B-90C1-FB3FA62F0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843" y="1595535"/>
            <a:ext cx="11862316" cy="5141167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FSRT(Full-Stacked Red Team)</a:t>
            </a:r>
            <a:r>
              <a:rPr lang="zh-CN" altLang="en-US" dirty="0">
                <a:solidFill>
                  <a:schemeClr val="accent1"/>
                </a:solidFill>
              </a:rPr>
              <a:t>，即</a:t>
            </a:r>
            <a:r>
              <a:rPr lang="zh-CN" altLang="en-US" dirty="0">
                <a:solidFill>
                  <a:srgbClr val="C00000"/>
                </a:solidFill>
              </a:rPr>
              <a:t>全栈式红队</a:t>
            </a:r>
            <a:r>
              <a:rPr lang="zh-CN" altLang="en-US" dirty="0">
                <a:solidFill>
                  <a:schemeClr val="accent1"/>
                </a:solidFill>
              </a:rPr>
              <a:t>。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所谓全栈（</a:t>
            </a:r>
            <a:r>
              <a:rPr lang="en-US" altLang="zh-CN" dirty="0">
                <a:solidFill>
                  <a:schemeClr val="accent1"/>
                </a:solidFill>
              </a:rPr>
              <a:t>full-stack</a:t>
            </a:r>
            <a:r>
              <a:rPr lang="zh-CN" altLang="en-US" dirty="0">
                <a:solidFill>
                  <a:schemeClr val="accent1"/>
                </a:solidFill>
              </a:rPr>
              <a:t>），用通俗的话讲就是什么都会。即在整条攻击链上所涉及的技术和技能，作为</a:t>
            </a:r>
            <a:r>
              <a:rPr lang="en-US" altLang="zh-CN" dirty="0">
                <a:solidFill>
                  <a:schemeClr val="accent1"/>
                </a:solidFill>
              </a:rPr>
              <a:t>FSRTer</a:t>
            </a:r>
            <a:r>
              <a:rPr lang="zh-CN" altLang="en-US" dirty="0">
                <a:solidFill>
                  <a:schemeClr val="accent1"/>
                </a:solidFill>
              </a:rPr>
              <a:t>必须都要</a:t>
            </a:r>
            <a:r>
              <a:rPr lang="zh-CN" altLang="en-US" dirty="0">
                <a:solidFill>
                  <a:srgbClr val="C00000"/>
                </a:solidFill>
              </a:rPr>
              <a:t>懂</a:t>
            </a:r>
            <a:r>
              <a:rPr lang="zh-CN" altLang="en-US" dirty="0">
                <a:solidFill>
                  <a:schemeClr val="accent1"/>
                </a:solidFill>
              </a:rPr>
              <a:t>、都要</a:t>
            </a:r>
            <a:r>
              <a:rPr lang="zh-CN" altLang="en-US" dirty="0">
                <a:solidFill>
                  <a:srgbClr val="C00000"/>
                </a:solidFill>
              </a:rPr>
              <a:t>会</a:t>
            </a:r>
            <a:r>
              <a:rPr lang="zh-CN" altLang="en-US" dirty="0">
                <a:solidFill>
                  <a:schemeClr val="accent1"/>
                </a:solidFill>
              </a:rPr>
              <a:t>还要都能</a:t>
            </a:r>
            <a:r>
              <a:rPr lang="zh-CN" altLang="en-US" dirty="0">
                <a:solidFill>
                  <a:srgbClr val="C00000"/>
                </a:solidFill>
              </a:rPr>
              <a:t>做</a:t>
            </a:r>
            <a:r>
              <a:rPr lang="zh-CN" altLang="en-US" dirty="0">
                <a:solidFill>
                  <a:schemeClr val="accent1"/>
                </a:solidFill>
              </a:rPr>
              <a:t>。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>
                <a:solidFill>
                  <a:schemeClr val="accent1"/>
                </a:solidFill>
              </a:rPr>
              <a:t>FSRT</a:t>
            </a:r>
            <a:r>
              <a:rPr lang="zh-CN" altLang="en-US" dirty="0">
                <a:solidFill>
                  <a:schemeClr val="accent1"/>
                </a:solidFill>
              </a:rPr>
              <a:t>天赋技能树（</a:t>
            </a:r>
            <a:r>
              <a:rPr lang="en-US" altLang="zh-CN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FSRT-TST</a:t>
            </a:r>
            <a:r>
              <a:rPr lang="en-US" altLang="zh-CN" dirty="0">
                <a:solidFill>
                  <a:schemeClr val="accent1"/>
                </a:solidFill>
              </a:rPr>
              <a:t> </a:t>
            </a:r>
            <a:r>
              <a:rPr lang="zh-CN" altLang="en-US" dirty="0">
                <a:solidFill>
                  <a:schemeClr val="accent1"/>
                </a:solidFill>
              </a:rPr>
              <a:t>）分为三个分支树（</a:t>
            </a:r>
            <a:r>
              <a:rPr lang="en-US" altLang="zh-CN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Branch Tree </a:t>
            </a:r>
            <a:r>
              <a:rPr lang="zh-CN" altLang="en-US" dirty="0">
                <a:solidFill>
                  <a:schemeClr val="accent1"/>
                </a:solidFill>
              </a:rPr>
              <a:t>）</a:t>
            </a:r>
            <a:r>
              <a:rPr lang="en-US" altLang="zh-CN" dirty="0">
                <a:solidFill>
                  <a:schemeClr val="accent1"/>
                </a:solidFill>
              </a:rPr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</a:rPr>
              <a:t>系统编程分支树（</a:t>
            </a:r>
            <a:r>
              <a:rPr lang="en-US" altLang="zh-CN" dirty="0">
                <a:solidFill>
                  <a:srgbClr val="C00000"/>
                </a:solidFill>
              </a:rPr>
              <a:t>Operating System and Programming Branch Tree</a:t>
            </a:r>
            <a:r>
              <a:rPr lang="zh-CN" altLang="en-US" dirty="0">
                <a:solidFill>
                  <a:srgbClr val="C00000"/>
                </a:solidFill>
              </a:rPr>
              <a:t>，</a:t>
            </a:r>
            <a:r>
              <a:rPr lang="en-US" altLang="zh-CN" dirty="0">
                <a:solidFill>
                  <a:srgbClr val="C00000"/>
                </a:solidFill>
              </a:rPr>
              <a:t>OSP-BT</a:t>
            </a:r>
            <a:r>
              <a:rPr lang="zh-CN" altLang="en-US" dirty="0">
                <a:solidFill>
                  <a:srgbClr val="C00000"/>
                </a:solidFill>
              </a:rPr>
              <a:t>）</a:t>
            </a:r>
            <a:endParaRPr lang="en-US" altLang="zh-CN" dirty="0">
              <a:solidFill>
                <a:srgbClr val="C0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</a:rPr>
              <a:t>逆向调试分支树（</a:t>
            </a:r>
            <a:r>
              <a:rPr lang="en-US" altLang="zh-CN" dirty="0">
                <a:solidFill>
                  <a:srgbClr val="C00000"/>
                </a:solidFill>
              </a:rPr>
              <a:t>Reverse-Engineering and Debugging Branch Tree</a:t>
            </a:r>
            <a:r>
              <a:rPr lang="zh-CN" altLang="en-US" dirty="0">
                <a:solidFill>
                  <a:srgbClr val="C00000"/>
                </a:solidFill>
              </a:rPr>
              <a:t>，</a:t>
            </a:r>
            <a:r>
              <a:rPr lang="en-US" altLang="zh-CN" dirty="0">
                <a:solidFill>
                  <a:srgbClr val="C00000"/>
                </a:solidFill>
              </a:rPr>
              <a:t>RED-BT</a:t>
            </a:r>
            <a:r>
              <a:rPr lang="zh-CN" altLang="en-US" dirty="0">
                <a:solidFill>
                  <a:srgbClr val="C00000"/>
                </a:solidFill>
              </a:rPr>
              <a:t>）</a:t>
            </a:r>
            <a:endParaRPr lang="en-US" altLang="zh-CN" dirty="0">
              <a:solidFill>
                <a:srgbClr val="C0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</a:rPr>
              <a:t>渗透测试分支树（</a:t>
            </a:r>
            <a:r>
              <a:rPr lang="en-US" altLang="zh-CN" dirty="0">
                <a:solidFill>
                  <a:srgbClr val="C00000"/>
                </a:solidFill>
              </a:rPr>
              <a:t>Network Penetration Testing Branch Tree</a:t>
            </a:r>
            <a:r>
              <a:rPr lang="zh-CN" altLang="en-US" dirty="0">
                <a:solidFill>
                  <a:srgbClr val="C00000"/>
                </a:solidFill>
              </a:rPr>
              <a:t>，</a:t>
            </a:r>
            <a:r>
              <a:rPr lang="en-US" altLang="zh-CN" dirty="0">
                <a:solidFill>
                  <a:srgbClr val="C00000"/>
                </a:solidFill>
              </a:rPr>
              <a:t>NPT-BT</a:t>
            </a:r>
            <a:r>
              <a:rPr lang="zh-CN" altLang="en-US" dirty="0">
                <a:solidFill>
                  <a:srgbClr val="C00000"/>
                </a:solidFill>
              </a:rPr>
              <a:t>）</a:t>
            </a:r>
            <a:endParaRPr lang="en-US" altLang="zh-CN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除了以上三个分支树技能外，还应具备如下的“天赋”：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</a:rPr>
              <a:t>高效的自学能力</a:t>
            </a:r>
            <a:endParaRPr lang="en-US" altLang="zh-CN" dirty="0">
              <a:solidFill>
                <a:srgbClr val="C0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</a:rPr>
              <a:t>严谨的学习态度</a:t>
            </a:r>
            <a:endParaRPr lang="en-US" altLang="zh-CN" dirty="0">
              <a:solidFill>
                <a:srgbClr val="C0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</a:rPr>
              <a:t>举一反三的思维</a:t>
            </a:r>
            <a:endParaRPr lang="en-US" altLang="zh-CN" dirty="0">
              <a:solidFill>
                <a:srgbClr val="C0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C00000"/>
                </a:solidFill>
              </a:rPr>
              <a:t>运用自如的英语</a:t>
            </a:r>
            <a:endParaRPr lang="en-US" altLang="zh-CN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技能树与天赋，便是</a:t>
            </a:r>
            <a:r>
              <a:rPr lang="en-US" altLang="zh-CN" dirty="0">
                <a:solidFill>
                  <a:schemeClr val="accent1"/>
                </a:solidFill>
              </a:rPr>
              <a:t>FSRTer</a:t>
            </a:r>
            <a:r>
              <a:rPr lang="zh-CN" altLang="en-US" dirty="0">
                <a:solidFill>
                  <a:schemeClr val="accent1"/>
                </a:solidFill>
              </a:rPr>
              <a:t>的“</a:t>
            </a:r>
            <a:r>
              <a:rPr lang="zh-CN" altLang="en-US" dirty="0">
                <a:solidFill>
                  <a:srgbClr val="C00000"/>
                </a:solidFill>
              </a:rPr>
              <a:t>任督二脉</a:t>
            </a:r>
            <a:r>
              <a:rPr lang="zh-CN" altLang="en-US" dirty="0">
                <a:solidFill>
                  <a:schemeClr val="accent1"/>
                </a:solidFill>
              </a:rPr>
              <a:t>”</a:t>
            </a:r>
            <a:endParaRPr lang="en-US" altLang="zh-C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1237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F1CD66-5740-4676-BEE2-777AE0B28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6" y="365126"/>
            <a:ext cx="11989836" cy="1211748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FSRT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天赋技能树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32E458-1D16-4E9D-8A29-F4D38BA46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76" y="1660848"/>
            <a:ext cx="11989836" cy="507585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系统编程分支树</a:t>
            </a:r>
          </a:p>
        </p:txBody>
      </p:sp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4933ACA3-D1BA-470D-82A6-7A6AA5A0B6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4096442"/>
              </p:ext>
            </p:extLst>
          </p:nvPr>
        </p:nvGraphicFramePr>
        <p:xfrm>
          <a:off x="118189" y="2213083"/>
          <a:ext cx="11955623" cy="44116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矩形 11">
            <a:extLst>
              <a:ext uri="{FF2B5EF4-FFF2-40B4-BE49-F238E27FC236}">
                <a16:creationId xmlns:a16="http://schemas.microsoft.com/office/drawing/2014/main" id="{5C6E6FB4-CAA4-43FD-84AF-C2D1A3B39964}"/>
              </a:ext>
            </a:extLst>
          </p:cNvPr>
          <p:cNvSpPr/>
          <p:nvPr/>
        </p:nvSpPr>
        <p:spPr>
          <a:xfrm>
            <a:off x="304800" y="5554133"/>
            <a:ext cx="431800" cy="11006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C487920-3B99-4BA5-AC29-CEB9CA556C9A}"/>
              </a:ext>
            </a:extLst>
          </p:cNvPr>
          <p:cNvSpPr/>
          <p:nvPr/>
        </p:nvSpPr>
        <p:spPr>
          <a:xfrm>
            <a:off x="304800" y="5808133"/>
            <a:ext cx="431800" cy="11006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77918C3-30E2-49CE-BF5F-52E97B0EBC40}"/>
              </a:ext>
            </a:extLst>
          </p:cNvPr>
          <p:cNvSpPr/>
          <p:nvPr/>
        </p:nvSpPr>
        <p:spPr>
          <a:xfrm>
            <a:off x="304800" y="6079067"/>
            <a:ext cx="431800" cy="11006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10014BB-6D3E-4C41-A40E-AD2623323C0E}"/>
              </a:ext>
            </a:extLst>
          </p:cNvPr>
          <p:cNvSpPr txBox="1"/>
          <p:nvPr/>
        </p:nvSpPr>
        <p:spPr>
          <a:xfrm>
            <a:off x="770812" y="5486055"/>
            <a:ext cx="5245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rgbClr val="FF0000"/>
                </a:solidFill>
              </a:rPr>
              <a:t>精通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395677A-AB8F-4929-A55C-0BEB2B1E9A31}"/>
              </a:ext>
            </a:extLst>
          </p:cNvPr>
          <p:cNvSpPr txBox="1"/>
          <p:nvPr/>
        </p:nvSpPr>
        <p:spPr>
          <a:xfrm>
            <a:off x="770812" y="5741886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accent2"/>
                </a:solidFill>
              </a:rPr>
              <a:t>熟练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4454407-9B0C-497F-9565-15F98A8E9FDE}"/>
              </a:ext>
            </a:extLst>
          </p:cNvPr>
          <p:cNvSpPr txBox="1"/>
          <p:nvPr/>
        </p:nvSpPr>
        <p:spPr>
          <a:xfrm>
            <a:off x="770812" y="6017123"/>
            <a:ext cx="5245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了解</a:t>
            </a:r>
          </a:p>
        </p:txBody>
      </p:sp>
    </p:spTree>
    <p:extLst>
      <p:ext uri="{BB962C8B-B14F-4D97-AF65-F5344CB8AC3E}">
        <p14:creationId xmlns:p14="http://schemas.microsoft.com/office/powerpoint/2010/main" val="28005036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A5EE07-4A94-4098-B864-F8F073EEB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5" y="290480"/>
            <a:ext cx="11999166" cy="1155765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FSRT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天赋技能树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E98BFA-777F-43CF-A057-DA8735FE1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5" y="1690688"/>
            <a:ext cx="11999167" cy="504601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逆向调试分支树</a:t>
            </a: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E40825A-17BD-4099-9F45-C7FCC0B80B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9493712"/>
              </p:ext>
            </p:extLst>
          </p:nvPr>
        </p:nvGraphicFramePr>
        <p:xfrm>
          <a:off x="127517" y="2295330"/>
          <a:ext cx="11862319" cy="45626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1838CF0C-D289-4526-B0DC-3DEA8F852956}"/>
              </a:ext>
            </a:extLst>
          </p:cNvPr>
          <p:cNvSpPr/>
          <p:nvPr/>
        </p:nvSpPr>
        <p:spPr>
          <a:xfrm>
            <a:off x="304800" y="5554133"/>
            <a:ext cx="431800" cy="11006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B171AB0-BBB4-4996-B844-2B561415448D}"/>
              </a:ext>
            </a:extLst>
          </p:cNvPr>
          <p:cNvSpPr/>
          <p:nvPr/>
        </p:nvSpPr>
        <p:spPr>
          <a:xfrm>
            <a:off x="304800" y="5808133"/>
            <a:ext cx="431800" cy="11006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1326B15-7958-48F6-97DE-26E9C8033313}"/>
              </a:ext>
            </a:extLst>
          </p:cNvPr>
          <p:cNvSpPr/>
          <p:nvPr/>
        </p:nvSpPr>
        <p:spPr>
          <a:xfrm>
            <a:off x="304800" y="6079067"/>
            <a:ext cx="431800" cy="11006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D3F1A0C-D291-4A3E-8074-6C65A0E9FFB4}"/>
              </a:ext>
            </a:extLst>
          </p:cNvPr>
          <p:cNvSpPr txBox="1"/>
          <p:nvPr/>
        </p:nvSpPr>
        <p:spPr>
          <a:xfrm>
            <a:off x="770812" y="5486055"/>
            <a:ext cx="5245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rgbClr val="FF0000"/>
                </a:solidFill>
              </a:rPr>
              <a:t>精通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A089D5F-14B6-4BE5-9208-74D52EF5E15F}"/>
              </a:ext>
            </a:extLst>
          </p:cNvPr>
          <p:cNvSpPr txBox="1"/>
          <p:nvPr/>
        </p:nvSpPr>
        <p:spPr>
          <a:xfrm>
            <a:off x="770812" y="5741886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accent2"/>
                </a:solidFill>
              </a:rPr>
              <a:t>熟练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E4BAF42-EDBC-4B89-A0D7-491A31F6BE8E}"/>
              </a:ext>
            </a:extLst>
          </p:cNvPr>
          <p:cNvSpPr txBox="1"/>
          <p:nvPr/>
        </p:nvSpPr>
        <p:spPr>
          <a:xfrm>
            <a:off x="770812" y="6017123"/>
            <a:ext cx="5245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了解</a:t>
            </a:r>
          </a:p>
        </p:txBody>
      </p:sp>
    </p:spTree>
    <p:extLst>
      <p:ext uri="{BB962C8B-B14F-4D97-AF65-F5344CB8AC3E}">
        <p14:creationId xmlns:p14="http://schemas.microsoft.com/office/powerpoint/2010/main" val="36891964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FAC3C4-F7C9-4058-A3FB-0DA4A8A8E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" y="365125"/>
            <a:ext cx="12014199" cy="1325563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FSRT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天赋技能树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AEC77D-7CB4-4B01-B7F0-4595D6636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" y="1825625"/>
            <a:ext cx="3268133" cy="44344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FF0000"/>
                </a:solidFill>
              </a:rPr>
              <a:t>渗透测试分支树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507C83E-DF4D-4D77-8D7E-D4870E09FE55}"/>
              </a:ext>
            </a:extLst>
          </p:cNvPr>
          <p:cNvSpPr/>
          <p:nvPr/>
        </p:nvSpPr>
        <p:spPr>
          <a:xfrm>
            <a:off x="304800" y="5554133"/>
            <a:ext cx="431800" cy="11006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B5C5A13-ADC2-46CE-A58D-FC976F3F8389}"/>
              </a:ext>
            </a:extLst>
          </p:cNvPr>
          <p:cNvSpPr/>
          <p:nvPr/>
        </p:nvSpPr>
        <p:spPr>
          <a:xfrm>
            <a:off x="304800" y="5808133"/>
            <a:ext cx="431800" cy="11006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F57F4CF-CE45-4FD5-8120-CC44C0EEB1DB}"/>
              </a:ext>
            </a:extLst>
          </p:cNvPr>
          <p:cNvSpPr/>
          <p:nvPr/>
        </p:nvSpPr>
        <p:spPr>
          <a:xfrm>
            <a:off x="304800" y="6079067"/>
            <a:ext cx="431800" cy="11006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044A9D-07E9-4D3C-B5A8-98D177217295}"/>
              </a:ext>
            </a:extLst>
          </p:cNvPr>
          <p:cNvSpPr txBox="1"/>
          <p:nvPr/>
        </p:nvSpPr>
        <p:spPr>
          <a:xfrm>
            <a:off x="770812" y="5486055"/>
            <a:ext cx="5245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rgbClr val="FF0000"/>
                </a:solidFill>
              </a:rPr>
              <a:t>精通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37246D-DCBF-49AB-B4FE-A3F2D0E4CD36}"/>
              </a:ext>
            </a:extLst>
          </p:cNvPr>
          <p:cNvSpPr txBox="1"/>
          <p:nvPr/>
        </p:nvSpPr>
        <p:spPr>
          <a:xfrm>
            <a:off x="770812" y="5741886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accent2"/>
                </a:solidFill>
              </a:rPr>
              <a:t>熟练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F59CC4-1C47-4458-970E-D518B696D35C}"/>
              </a:ext>
            </a:extLst>
          </p:cNvPr>
          <p:cNvSpPr txBox="1"/>
          <p:nvPr/>
        </p:nvSpPr>
        <p:spPr>
          <a:xfrm>
            <a:off x="770812" y="6017123"/>
            <a:ext cx="5245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了解</a:t>
            </a:r>
          </a:p>
        </p:txBody>
      </p:sp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8D50FFEC-88B5-4CDA-BBC6-F6029E0C9E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9312960"/>
              </p:ext>
            </p:extLst>
          </p:nvPr>
        </p:nvGraphicFramePr>
        <p:xfrm>
          <a:off x="1667933" y="2269066"/>
          <a:ext cx="9855373" cy="4588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27500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FF977D-FEC9-453B-B006-02A23C746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RedCore</a:t>
            </a:r>
            <a:r>
              <a:rPr lang="zh-CN" altLang="en-US" b="1" dirty="0">
                <a:solidFill>
                  <a:srgbClr val="FF0000"/>
                </a:solidFill>
              </a:rPr>
              <a:t>之干货满满的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RedTrain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CDA51C-388D-4036-8E08-E54B3066B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6083"/>
            <a:ext cx="10515600" cy="417088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以实战为目的的</a:t>
            </a:r>
            <a:r>
              <a:rPr lang="zh-CN" altLang="en-US" dirty="0">
                <a:solidFill>
                  <a:srgbClr val="C00000"/>
                </a:solidFill>
              </a:rPr>
              <a:t>红队技术培训</a:t>
            </a:r>
            <a:endParaRPr lang="en-US" altLang="zh-CN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复盘经典的</a:t>
            </a:r>
            <a:r>
              <a:rPr lang="zh-CN" altLang="en-US" dirty="0">
                <a:solidFill>
                  <a:srgbClr val="C00000"/>
                </a:solidFill>
              </a:rPr>
              <a:t>实战案例</a:t>
            </a:r>
            <a:r>
              <a:rPr lang="zh-CN" altLang="en-US" dirty="0">
                <a:solidFill>
                  <a:schemeClr val="accent1"/>
                </a:solidFill>
              </a:rPr>
              <a:t>作为教学素材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云服务器复刻</a:t>
            </a:r>
            <a:r>
              <a:rPr lang="zh-CN" altLang="en-US" dirty="0">
                <a:solidFill>
                  <a:srgbClr val="C00000"/>
                </a:solidFill>
              </a:rPr>
              <a:t>实战案例</a:t>
            </a:r>
            <a:r>
              <a:rPr lang="zh-CN" altLang="en-US" dirty="0">
                <a:solidFill>
                  <a:schemeClr val="accent1"/>
                </a:solidFill>
              </a:rPr>
              <a:t>中的环境配置，供学员</a:t>
            </a:r>
            <a:r>
              <a:rPr lang="zh-CN" altLang="en-US" dirty="0">
                <a:solidFill>
                  <a:srgbClr val="C00000"/>
                </a:solidFill>
              </a:rPr>
              <a:t>实战演练</a:t>
            </a:r>
            <a:endParaRPr lang="en-US" altLang="zh-CN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培训内容涵盖红队</a:t>
            </a:r>
            <a:r>
              <a:rPr lang="zh-CN" altLang="en-US" dirty="0">
                <a:solidFill>
                  <a:srgbClr val="C00000"/>
                </a:solidFill>
              </a:rPr>
              <a:t>技术研发</a:t>
            </a:r>
            <a:r>
              <a:rPr lang="zh-CN" altLang="en-US" dirty="0">
                <a:solidFill>
                  <a:schemeClr val="accent1"/>
                </a:solidFill>
              </a:rPr>
              <a:t>和红队</a:t>
            </a:r>
            <a:r>
              <a:rPr lang="zh-CN" altLang="en-US" dirty="0">
                <a:solidFill>
                  <a:srgbClr val="C00000"/>
                </a:solidFill>
              </a:rPr>
              <a:t>渗透测试</a:t>
            </a:r>
            <a:endParaRPr lang="en-US" altLang="zh-CN" dirty="0">
              <a:solidFill>
                <a:srgbClr val="C0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平均</a:t>
            </a:r>
            <a:r>
              <a:rPr lang="en-US" altLang="zh-CN" dirty="0">
                <a:solidFill>
                  <a:schemeClr val="accent1"/>
                </a:solidFill>
              </a:rPr>
              <a:t>6</a:t>
            </a:r>
            <a:r>
              <a:rPr lang="zh-CN" altLang="en-US" dirty="0">
                <a:solidFill>
                  <a:schemeClr val="accent1"/>
                </a:solidFill>
              </a:rPr>
              <a:t>年</a:t>
            </a:r>
            <a:r>
              <a:rPr lang="zh-CN" altLang="en-US" dirty="0">
                <a:solidFill>
                  <a:srgbClr val="C00000"/>
                </a:solidFill>
              </a:rPr>
              <a:t>实战经验</a:t>
            </a:r>
            <a:r>
              <a:rPr lang="zh-CN" altLang="en-US" dirty="0">
                <a:solidFill>
                  <a:schemeClr val="accent1"/>
                </a:solidFill>
              </a:rPr>
              <a:t>的讲师团队</a:t>
            </a:r>
            <a:endParaRPr lang="en-US" altLang="zh-CN" dirty="0">
              <a:solidFill>
                <a:schemeClr val="accent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培训</a:t>
            </a:r>
            <a:r>
              <a:rPr lang="zh-CN" altLang="en-US" dirty="0">
                <a:solidFill>
                  <a:srgbClr val="C00000"/>
                </a:solidFill>
              </a:rPr>
              <a:t>形式多样化</a:t>
            </a:r>
            <a:r>
              <a:rPr lang="zh-CN" altLang="en-US" dirty="0">
                <a:solidFill>
                  <a:schemeClr val="accent1"/>
                </a:solidFill>
              </a:rPr>
              <a:t>：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每年固定两次的本地线下培训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长期的线下培训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短期的线上培训</a:t>
            </a:r>
            <a:endParaRPr lang="en-US" altLang="zh-CN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/>
                </a:solidFill>
              </a:rPr>
              <a:t>上门培训</a:t>
            </a:r>
          </a:p>
        </p:txBody>
      </p:sp>
    </p:spTree>
    <p:extLst>
      <p:ext uri="{BB962C8B-B14F-4D97-AF65-F5344CB8AC3E}">
        <p14:creationId xmlns:p14="http://schemas.microsoft.com/office/powerpoint/2010/main" val="15812078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7365</TotalTime>
  <Words>1691</Words>
  <Application>Microsoft Macintosh PowerPoint</Application>
  <PresentationFormat>宽屏</PresentationFormat>
  <Paragraphs>266</Paragraphs>
  <Slides>31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6" baseType="lpstr">
      <vt:lpstr>等线</vt:lpstr>
      <vt:lpstr>等线 Light</vt:lpstr>
      <vt:lpstr>Arial</vt:lpstr>
      <vt:lpstr>Wingdings</vt:lpstr>
      <vt:lpstr>Office 主题​​</vt:lpstr>
      <vt:lpstr>红队技术漫谈</vt:lpstr>
      <vt:lpstr>关于RedCore</vt:lpstr>
      <vt:lpstr>R&amp;D的重要性</vt:lpstr>
      <vt:lpstr>FSRT天赋技能树</vt:lpstr>
      <vt:lpstr>FSRT天赋技能树</vt:lpstr>
      <vt:lpstr>FSRT天赋技能树</vt:lpstr>
      <vt:lpstr>FSRT天赋技能树</vt:lpstr>
      <vt:lpstr>FSRT天赋技能树</vt:lpstr>
      <vt:lpstr>RedCore之干货满满的RedTrain</vt:lpstr>
      <vt:lpstr>RedCore之不一样的RedOp</vt:lpstr>
      <vt:lpstr>RedCore之另类的红队学院</vt:lpstr>
      <vt:lpstr>RedCore之“锋芒”</vt:lpstr>
      <vt:lpstr>RedCore之“锋芒”</vt:lpstr>
      <vt:lpstr>红队技术漫谈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BypassUAC的终极对决</vt:lpstr>
      <vt:lpstr>Thanks for your patience See you next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红队技术漫谈</dc:title>
  <dc:creator>Irene Moriarty</dc:creator>
  <cp:lastModifiedBy>Irene Moriarty</cp:lastModifiedBy>
  <cp:revision>178</cp:revision>
  <dcterms:created xsi:type="dcterms:W3CDTF">2019-12-12T06:49:02Z</dcterms:created>
  <dcterms:modified xsi:type="dcterms:W3CDTF">2019-12-22T03:34:02Z</dcterms:modified>
</cp:coreProperties>
</file>

<file path=docProps/thumbnail.jpeg>
</file>